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56" r:id="rId3"/>
    <p:sldId id="257" r:id="rId4"/>
    <p:sldId id="258" r:id="rId5"/>
  </p:sldIdLst>
  <p:sldSz cx="12192000" cy="6858000"/>
  <p:notesSz cx="6797675" cy="9872663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01020E9-94A1-45ED-ACDB-0A32A96CF936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40C836E-CF82-4508-B197-1C3A45FFBB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55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26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541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9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1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940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92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18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756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7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0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982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B86-4DDD-45A4-9682-AD390692460F}" type="datetimeFigureOut">
              <a:rPr lang="he-IL" smtClean="0"/>
              <a:t>כ"ב/טבת/תשפ"ב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FFB7-2E2E-424A-8CBF-0931DD54A7A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81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cochief.com/en/category/Flexible-Touch-Switch/E_TK-Touch-Switch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01" y="0"/>
            <a:ext cx="9587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ochief.com/Templates/pic/Touch_Sensor_sp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0"/>
            <a:ext cx="82962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ready-market.com/6/07372ccb/Templates/pic/Touch_Sensor_Category.JPG?v=c8c059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80" y="4798503"/>
            <a:ext cx="2821320" cy="20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" y="1000528"/>
            <a:ext cx="6943724" cy="1761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1977" y="128846"/>
            <a:ext cx="49243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050" dirty="0">
                <a:hlinkClick r:id="rId5"/>
              </a:rPr>
              <a:t>https://www.cochief.com/en/category/Flexible-Touch-Switch/E_TK-Touch-Switch.html</a:t>
            </a:r>
            <a:endParaRPr lang="en-US" sz="1050" dirty="0"/>
          </a:p>
        </p:txBody>
      </p:sp>
      <p:pic>
        <p:nvPicPr>
          <p:cNvPr id="1030" name="Picture 6" descr="New Technology Release! Flexible Touch Sens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80" y="3043544"/>
            <a:ext cx="2826530" cy="17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‪flexible keypad‬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18889" r="5193" b="13639"/>
          <a:stretch/>
        </p:blipFill>
        <p:spPr bwMode="auto">
          <a:xfrm>
            <a:off x="9395452" y="995669"/>
            <a:ext cx="2771775" cy="20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1977" y="562628"/>
            <a:ext cx="10998680" cy="4445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FLEXIBLE TOUCH SENSOR</a:t>
            </a:r>
          </a:p>
        </p:txBody>
      </p:sp>
    </p:spTree>
    <p:extLst>
      <p:ext uri="{BB962C8B-B14F-4D97-AF65-F5344CB8AC3E}">
        <p14:creationId xmlns:p14="http://schemas.microsoft.com/office/powerpoint/2010/main" val="267333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וצאת תמונה עבור ‪flexible keypad desig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19" y="1384299"/>
            <a:ext cx="7457582" cy="32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תוצאת תמונה עבור ‪flexible keypad desig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88" y="4634737"/>
            <a:ext cx="370237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תוצאת תמונה עבור ‪flexible keypad desig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4732792"/>
            <a:ext cx="2187119" cy="19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תוצאת תמונה עבור ‪flexible keypad design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70" y="5029199"/>
            <a:ext cx="2303794" cy="16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תוצאת תמונה עבור ‪flexible keypad design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9642"/>
            <a:ext cx="3797300" cy="21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תוצאת תמונה עבור ‪flexible keypad‬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2"/>
            <a:ext cx="4738219" cy="31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תוצאת תמונה עבור ‪flexible keypad for riders‬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46" y="2538732"/>
            <a:ext cx="1442906" cy="20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1977" y="562628"/>
            <a:ext cx="10998680" cy="4445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FLEXIBLE WATERPROOF KEYBOARD</a:t>
            </a:r>
          </a:p>
        </p:txBody>
      </p:sp>
    </p:spTree>
    <p:extLst>
      <p:ext uri="{BB962C8B-B14F-4D97-AF65-F5344CB8AC3E}">
        <p14:creationId xmlns:p14="http://schemas.microsoft.com/office/powerpoint/2010/main" val="119980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106276"/>
            <a:ext cx="4576081" cy="57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תוצאת תמונה עבור ‪FLEXIBLE membrane type keyboard desig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4" y="4095750"/>
            <a:ext cx="3468189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lid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6" y="1007128"/>
            <a:ext cx="4770017" cy="32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1977" y="562628"/>
            <a:ext cx="10998680" cy="444500"/>
          </a:xfrm>
          <a:prstGeom prst="rect">
            <a:avLst/>
          </a:prstGeom>
          <a:solidFill>
            <a:srgbClr val="0063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5600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FLEXIBLE MEMBRANE KEYPAD</a:t>
            </a:r>
          </a:p>
        </p:txBody>
      </p:sp>
    </p:spTree>
    <p:extLst>
      <p:ext uri="{BB962C8B-B14F-4D97-AF65-F5344CB8AC3E}">
        <p14:creationId xmlns:p14="http://schemas.microsoft.com/office/powerpoint/2010/main" val="388903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9635</TotalTime>
  <Words>28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Semion Spektor</dc:creator>
  <cp:lastModifiedBy>שמעון ספקטור</cp:lastModifiedBy>
  <cp:revision>91</cp:revision>
  <cp:lastPrinted>2017-06-20T11:23:06Z</cp:lastPrinted>
  <dcterms:created xsi:type="dcterms:W3CDTF">2017-06-20T04:48:06Z</dcterms:created>
  <dcterms:modified xsi:type="dcterms:W3CDTF">2021-12-26T07:53:49Z</dcterms:modified>
</cp:coreProperties>
</file>