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2" r:id="rId2"/>
    <p:sldId id="260" r:id="rId3"/>
    <p:sldId id="267" r:id="rId4"/>
  </p:sldIdLst>
  <p:sldSz cx="12192000" cy="6858000"/>
  <p:notesSz cx="6797675" cy="9872663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01020E9-94A1-45ED-ACDB-0A32A96CF936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40C836E-CF82-4508-B197-1C3A45FFBB1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558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B86-4DDD-45A4-9682-AD390692460F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FFB7-2E2E-424A-8CBF-0931DD54A7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626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B86-4DDD-45A4-9682-AD390692460F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FFB7-2E2E-424A-8CBF-0931DD54A7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541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B86-4DDD-45A4-9682-AD390692460F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FFB7-2E2E-424A-8CBF-0931DD54A7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99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B86-4DDD-45A4-9682-AD390692460F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FFB7-2E2E-424A-8CBF-0931DD54A7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621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B86-4DDD-45A4-9682-AD390692460F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FFB7-2E2E-424A-8CBF-0931DD54A7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940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B86-4DDD-45A4-9682-AD390692460F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FFB7-2E2E-424A-8CBF-0931DD54A7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929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B86-4DDD-45A4-9682-AD390692460F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FFB7-2E2E-424A-8CBF-0931DD54A7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189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B86-4DDD-45A4-9682-AD390692460F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FFB7-2E2E-424A-8CBF-0931DD54A7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756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B86-4DDD-45A4-9682-AD390692460F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FFB7-2E2E-424A-8CBF-0931DD54A7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076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B86-4DDD-45A4-9682-AD390692460F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FFB7-2E2E-424A-8CBF-0931DD54A7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700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B86-4DDD-45A4-9682-AD390692460F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FFB7-2E2E-424A-8CBF-0931DD54A7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982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53B86-4DDD-45A4-9682-AD390692460F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9FFB7-2E2E-424A-8CBF-0931DD54A7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814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26" Type="http://schemas.openxmlformats.org/officeDocument/2006/relationships/image" Target="../media/image25.emf"/><Relationship Id="rId39" Type="http://schemas.openxmlformats.org/officeDocument/2006/relationships/image" Target="../media/image38.emf"/><Relationship Id="rId3" Type="http://schemas.openxmlformats.org/officeDocument/2006/relationships/image" Target="../media/image2.jpeg"/><Relationship Id="rId21" Type="http://schemas.openxmlformats.org/officeDocument/2006/relationships/image" Target="../media/image20.emf"/><Relationship Id="rId34" Type="http://schemas.openxmlformats.org/officeDocument/2006/relationships/image" Target="../media/image33.emf"/><Relationship Id="rId42" Type="http://schemas.openxmlformats.org/officeDocument/2006/relationships/image" Target="../media/image41.emf"/><Relationship Id="rId47" Type="http://schemas.openxmlformats.org/officeDocument/2006/relationships/image" Target="../media/image46.emf"/><Relationship Id="rId50" Type="http://schemas.openxmlformats.org/officeDocument/2006/relationships/image" Target="../media/image49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5" Type="http://schemas.openxmlformats.org/officeDocument/2006/relationships/image" Target="../media/image24.emf"/><Relationship Id="rId33" Type="http://schemas.openxmlformats.org/officeDocument/2006/relationships/image" Target="../media/image32.emf"/><Relationship Id="rId38" Type="http://schemas.openxmlformats.org/officeDocument/2006/relationships/image" Target="../media/image37.emf"/><Relationship Id="rId46" Type="http://schemas.openxmlformats.org/officeDocument/2006/relationships/image" Target="../media/image45.emf"/><Relationship Id="rId2" Type="http://schemas.openxmlformats.org/officeDocument/2006/relationships/image" Target="../media/image1.jpeg"/><Relationship Id="rId16" Type="http://schemas.openxmlformats.org/officeDocument/2006/relationships/image" Target="../media/image15.emf"/><Relationship Id="rId20" Type="http://schemas.openxmlformats.org/officeDocument/2006/relationships/image" Target="../media/image19.emf"/><Relationship Id="rId29" Type="http://schemas.openxmlformats.org/officeDocument/2006/relationships/image" Target="../media/image28.emf"/><Relationship Id="rId41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24" Type="http://schemas.openxmlformats.org/officeDocument/2006/relationships/image" Target="../media/image23.emf"/><Relationship Id="rId32" Type="http://schemas.openxmlformats.org/officeDocument/2006/relationships/image" Target="../media/image31.emf"/><Relationship Id="rId37" Type="http://schemas.openxmlformats.org/officeDocument/2006/relationships/image" Target="../media/image36.emf"/><Relationship Id="rId40" Type="http://schemas.openxmlformats.org/officeDocument/2006/relationships/image" Target="../media/image39.emf"/><Relationship Id="rId45" Type="http://schemas.openxmlformats.org/officeDocument/2006/relationships/image" Target="../media/image44.emf"/><Relationship Id="rId5" Type="http://schemas.openxmlformats.org/officeDocument/2006/relationships/image" Target="../media/image4.jpeg"/><Relationship Id="rId15" Type="http://schemas.openxmlformats.org/officeDocument/2006/relationships/image" Target="../media/image14.emf"/><Relationship Id="rId23" Type="http://schemas.openxmlformats.org/officeDocument/2006/relationships/image" Target="../media/image22.emf"/><Relationship Id="rId28" Type="http://schemas.openxmlformats.org/officeDocument/2006/relationships/image" Target="../media/image27.emf"/><Relationship Id="rId36" Type="http://schemas.openxmlformats.org/officeDocument/2006/relationships/image" Target="../media/image35.emf"/><Relationship Id="rId49" Type="http://schemas.openxmlformats.org/officeDocument/2006/relationships/image" Target="../media/image48.emf"/><Relationship Id="rId10" Type="http://schemas.openxmlformats.org/officeDocument/2006/relationships/image" Target="../media/image9.emf"/><Relationship Id="rId19" Type="http://schemas.openxmlformats.org/officeDocument/2006/relationships/image" Target="../media/image18.emf"/><Relationship Id="rId31" Type="http://schemas.openxmlformats.org/officeDocument/2006/relationships/image" Target="../media/image30.emf"/><Relationship Id="rId44" Type="http://schemas.openxmlformats.org/officeDocument/2006/relationships/image" Target="../media/image43.emf"/><Relationship Id="rId4" Type="http://schemas.openxmlformats.org/officeDocument/2006/relationships/image" Target="../media/image3.jpeg"/><Relationship Id="rId9" Type="http://schemas.openxmlformats.org/officeDocument/2006/relationships/image" Target="../media/image8.emf"/><Relationship Id="rId14" Type="http://schemas.openxmlformats.org/officeDocument/2006/relationships/image" Target="../media/image13.emf"/><Relationship Id="rId22" Type="http://schemas.openxmlformats.org/officeDocument/2006/relationships/image" Target="../media/image21.emf"/><Relationship Id="rId27" Type="http://schemas.openxmlformats.org/officeDocument/2006/relationships/image" Target="../media/image26.emf"/><Relationship Id="rId30" Type="http://schemas.openxmlformats.org/officeDocument/2006/relationships/image" Target="../media/image29.emf"/><Relationship Id="rId35" Type="http://schemas.openxmlformats.org/officeDocument/2006/relationships/image" Target="../media/image34.emf"/><Relationship Id="rId43" Type="http://schemas.openxmlformats.org/officeDocument/2006/relationships/image" Target="../media/image42.emf"/><Relationship Id="rId48" Type="http://schemas.openxmlformats.org/officeDocument/2006/relationships/image" Target="../media/image47.emf"/><Relationship Id="rId8" Type="http://schemas.openxmlformats.org/officeDocument/2006/relationships/image" Target="../media/image7.emf"/><Relationship Id="rId51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emf"/><Relationship Id="rId18" Type="http://schemas.openxmlformats.org/officeDocument/2006/relationships/image" Target="../media/image72.emf"/><Relationship Id="rId26" Type="http://schemas.openxmlformats.org/officeDocument/2006/relationships/image" Target="../media/image80.emf"/><Relationship Id="rId39" Type="http://schemas.openxmlformats.org/officeDocument/2006/relationships/image" Target="../media/image93.emf"/><Relationship Id="rId21" Type="http://schemas.openxmlformats.org/officeDocument/2006/relationships/image" Target="../media/image75.emf"/><Relationship Id="rId34" Type="http://schemas.openxmlformats.org/officeDocument/2006/relationships/image" Target="../media/image88.emf"/><Relationship Id="rId42" Type="http://schemas.openxmlformats.org/officeDocument/2006/relationships/image" Target="../media/image96.emf"/><Relationship Id="rId47" Type="http://schemas.openxmlformats.org/officeDocument/2006/relationships/image" Target="../media/image101.emf"/><Relationship Id="rId50" Type="http://schemas.openxmlformats.org/officeDocument/2006/relationships/image" Target="../media/image104.emf"/><Relationship Id="rId55" Type="http://schemas.openxmlformats.org/officeDocument/2006/relationships/image" Target="../media/image109.emf"/><Relationship Id="rId7" Type="http://schemas.openxmlformats.org/officeDocument/2006/relationships/image" Target="../media/image61.emf"/><Relationship Id="rId12" Type="http://schemas.openxmlformats.org/officeDocument/2006/relationships/image" Target="../media/image66.emf"/><Relationship Id="rId17" Type="http://schemas.openxmlformats.org/officeDocument/2006/relationships/image" Target="../media/image71.emf"/><Relationship Id="rId25" Type="http://schemas.openxmlformats.org/officeDocument/2006/relationships/image" Target="../media/image79.emf"/><Relationship Id="rId33" Type="http://schemas.openxmlformats.org/officeDocument/2006/relationships/image" Target="../media/image87.emf"/><Relationship Id="rId38" Type="http://schemas.openxmlformats.org/officeDocument/2006/relationships/image" Target="../media/image92.emf"/><Relationship Id="rId46" Type="http://schemas.openxmlformats.org/officeDocument/2006/relationships/image" Target="../media/image100.emf"/><Relationship Id="rId2" Type="http://schemas.openxmlformats.org/officeDocument/2006/relationships/image" Target="../media/image56.png"/><Relationship Id="rId16" Type="http://schemas.openxmlformats.org/officeDocument/2006/relationships/image" Target="../media/image70.emf"/><Relationship Id="rId20" Type="http://schemas.openxmlformats.org/officeDocument/2006/relationships/image" Target="../media/image74.emf"/><Relationship Id="rId29" Type="http://schemas.openxmlformats.org/officeDocument/2006/relationships/image" Target="../media/image83.emf"/><Relationship Id="rId41" Type="http://schemas.openxmlformats.org/officeDocument/2006/relationships/image" Target="../media/image95.emf"/><Relationship Id="rId54" Type="http://schemas.openxmlformats.org/officeDocument/2006/relationships/image" Target="../media/image10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emf"/><Relationship Id="rId24" Type="http://schemas.openxmlformats.org/officeDocument/2006/relationships/image" Target="../media/image78.emf"/><Relationship Id="rId32" Type="http://schemas.openxmlformats.org/officeDocument/2006/relationships/image" Target="../media/image86.emf"/><Relationship Id="rId37" Type="http://schemas.openxmlformats.org/officeDocument/2006/relationships/image" Target="../media/image91.emf"/><Relationship Id="rId40" Type="http://schemas.openxmlformats.org/officeDocument/2006/relationships/image" Target="../media/image94.emf"/><Relationship Id="rId45" Type="http://schemas.openxmlformats.org/officeDocument/2006/relationships/image" Target="../media/image99.emf"/><Relationship Id="rId53" Type="http://schemas.openxmlformats.org/officeDocument/2006/relationships/image" Target="../media/image107.emf"/><Relationship Id="rId5" Type="http://schemas.openxmlformats.org/officeDocument/2006/relationships/image" Target="../media/image59.png"/><Relationship Id="rId15" Type="http://schemas.openxmlformats.org/officeDocument/2006/relationships/image" Target="../media/image69.emf"/><Relationship Id="rId23" Type="http://schemas.openxmlformats.org/officeDocument/2006/relationships/image" Target="../media/image77.emf"/><Relationship Id="rId28" Type="http://schemas.openxmlformats.org/officeDocument/2006/relationships/image" Target="../media/image82.emf"/><Relationship Id="rId36" Type="http://schemas.openxmlformats.org/officeDocument/2006/relationships/image" Target="../media/image90.emf"/><Relationship Id="rId49" Type="http://schemas.openxmlformats.org/officeDocument/2006/relationships/image" Target="../media/image103.emf"/><Relationship Id="rId10" Type="http://schemas.openxmlformats.org/officeDocument/2006/relationships/image" Target="../media/image64.emf"/><Relationship Id="rId19" Type="http://schemas.openxmlformats.org/officeDocument/2006/relationships/image" Target="../media/image73.emf"/><Relationship Id="rId31" Type="http://schemas.openxmlformats.org/officeDocument/2006/relationships/image" Target="../media/image85.emf"/><Relationship Id="rId44" Type="http://schemas.openxmlformats.org/officeDocument/2006/relationships/image" Target="../media/image98.emf"/><Relationship Id="rId52" Type="http://schemas.openxmlformats.org/officeDocument/2006/relationships/image" Target="../media/image106.emf"/><Relationship Id="rId4" Type="http://schemas.openxmlformats.org/officeDocument/2006/relationships/image" Target="../media/image58.jpeg"/><Relationship Id="rId9" Type="http://schemas.openxmlformats.org/officeDocument/2006/relationships/image" Target="../media/image63.emf"/><Relationship Id="rId14" Type="http://schemas.openxmlformats.org/officeDocument/2006/relationships/image" Target="../media/image68.emf"/><Relationship Id="rId22" Type="http://schemas.openxmlformats.org/officeDocument/2006/relationships/image" Target="../media/image76.emf"/><Relationship Id="rId27" Type="http://schemas.openxmlformats.org/officeDocument/2006/relationships/image" Target="../media/image81.emf"/><Relationship Id="rId30" Type="http://schemas.openxmlformats.org/officeDocument/2006/relationships/image" Target="../media/image84.emf"/><Relationship Id="rId35" Type="http://schemas.openxmlformats.org/officeDocument/2006/relationships/image" Target="../media/image89.emf"/><Relationship Id="rId43" Type="http://schemas.openxmlformats.org/officeDocument/2006/relationships/image" Target="../media/image97.emf"/><Relationship Id="rId48" Type="http://schemas.openxmlformats.org/officeDocument/2006/relationships/image" Target="../media/image102.emf"/><Relationship Id="rId8" Type="http://schemas.openxmlformats.org/officeDocument/2006/relationships/image" Target="../media/image62.emf"/><Relationship Id="rId51" Type="http://schemas.openxmlformats.org/officeDocument/2006/relationships/image" Target="../media/image105.emf"/><Relationship Id="rId3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תמונה קשור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7" y="2854096"/>
            <a:ext cx="2731864" cy="204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תמונה קשור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30" y="2854095"/>
            <a:ext cx="2731865" cy="204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תמונה קשור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854095"/>
            <a:ext cx="4962525" cy="397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תמונה קשורה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69826"/>
            <a:ext cx="2671763" cy="205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2349F981-D0D6-43FB-A2DB-A4AD8609DBA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0"/>
            <a:ext cx="12215818" cy="2878139"/>
            <a:chOff x="0" y="0"/>
            <a:chExt cx="7695" cy="1813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F1F94C85-63A3-4A59-B441-7D43DCFD79E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7680" cy="1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61E0BAA5-EF84-4B65-BE97-7802D25008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"/>
              <a:ext cx="7687" cy="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15915377-4856-42A8-85D0-6A7AB1DB26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"/>
              <a:ext cx="7687" cy="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>
              <a:extLst>
                <a:ext uri="{FF2B5EF4-FFF2-40B4-BE49-F238E27FC236}">
                  <a16:creationId xmlns:a16="http://schemas.microsoft.com/office/drawing/2014/main" id="{64B332A6-7D78-4354-A951-A9E6C71FD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95" cy="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10D334FB-C265-441A-9647-697ADF4FE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95" cy="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3E886A51-2E0A-4963-A5D5-FF936E3027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" y="116"/>
              <a:ext cx="1282" cy="82"/>
            </a:xfrm>
            <a:custGeom>
              <a:avLst/>
              <a:gdLst>
                <a:gd name="T0" fmla="*/ 102 w 2749"/>
                <a:gd name="T1" fmla="*/ 36 h 176"/>
                <a:gd name="T2" fmla="*/ 50 w 2749"/>
                <a:gd name="T3" fmla="*/ 82 h 176"/>
                <a:gd name="T4" fmla="*/ 250 w 2749"/>
                <a:gd name="T5" fmla="*/ 171 h 176"/>
                <a:gd name="T6" fmla="*/ 211 w 2749"/>
                <a:gd name="T7" fmla="*/ 105 h 176"/>
                <a:gd name="T8" fmla="*/ 164 w 2749"/>
                <a:gd name="T9" fmla="*/ 61 h 176"/>
                <a:gd name="T10" fmla="*/ 212 w 2749"/>
                <a:gd name="T11" fmla="*/ 156 h 176"/>
                <a:gd name="T12" fmla="*/ 268 w 2749"/>
                <a:gd name="T13" fmla="*/ 64 h 176"/>
                <a:gd name="T14" fmla="*/ 347 w 2749"/>
                <a:gd name="T15" fmla="*/ 55 h 176"/>
                <a:gd name="T16" fmla="*/ 349 w 2749"/>
                <a:gd name="T17" fmla="*/ 162 h 176"/>
                <a:gd name="T18" fmla="*/ 366 w 2749"/>
                <a:gd name="T19" fmla="*/ 57 h 176"/>
                <a:gd name="T20" fmla="*/ 445 w 2749"/>
                <a:gd name="T21" fmla="*/ 60 h 176"/>
                <a:gd name="T22" fmla="*/ 580 w 2749"/>
                <a:gd name="T23" fmla="*/ 117 h 176"/>
                <a:gd name="T24" fmla="*/ 576 w 2749"/>
                <a:gd name="T25" fmla="*/ 166 h 176"/>
                <a:gd name="T26" fmla="*/ 583 w 2749"/>
                <a:gd name="T27" fmla="*/ 106 h 176"/>
                <a:gd name="T28" fmla="*/ 679 w 2749"/>
                <a:gd name="T29" fmla="*/ 73 h 176"/>
                <a:gd name="T30" fmla="*/ 623 w 2749"/>
                <a:gd name="T31" fmla="*/ 55 h 176"/>
                <a:gd name="T32" fmla="*/ 693 w 2749"/>
                <a:gd name="T33" fmla="*/ 58 h 176"/>
                <a:gd name="T34" fmla="*/ 734 w 2749"/>
                <a:gd name="T35" fmla="*/ 55 h 176"/>
                <a:gd name="T36" fmla="*/ 796 w 2749"/>
                <a:gd name="T37" fmla="*/ 119 h 176"/>
                <a:gd name="T38" fmla="*/ 874 w 2749"/>
                <a:gd name="T39" fmla="*/ 169 h 176"/>
                <a:gd name="T40" fmla="*/ 864 w 2749"/>
                <a:gd name="T41" fmla="*/ 103 h 176"/>
                <a:gd name="T42" fmla="*/ 900 w 2749"/>
                <a:gd name="T43" fmla="*/ 164 h 176"/>
                <a:gd name="T44" fmla="*/ 933 w 2749"/>
                <a:gd name="T45" fmla="*/ 119 h 176"/>
                <a:gd name="T46" fmla="*/ 980 w 2749"/>
                <a:gd name="T47" fmla="*/ 73 h 176"/>
                <a:gd name="T48" fmla="*/ 977 w 2749"/>
                <a:gd name="T49" fmla="*/ 119 h 176"/>
                <a:gd name="T50" fmla="*/ 1079 w 2749"/>
                <a:gd name="T51" fmla="*/ 149 h 176"/>
                <a:gd name="T52" fmla="*/ 1081 w 2749"/>
                <a:gd name="T53" fmla="*/ 73 h 176"/>
                <a:gd name="T54" fmla="*/ 1143 w 2749"/>
                <a:gd name="T55" fmla="*/ 73 h 176"/>
                <a:gd name="T56" fmla="*/ 1294 w 2749"/>
                <a:gd name="T57" fmla="*/ 119 h 176"/>
                <a:gd name="T58" fmla="*/ 1295 w 2749"/>
                <a:gd name="T59" fmla="*/ 167 h 176"/>
                <a:gd name="T60" fmla="*/ 1303 w 2749"/>
                <a:gd name="T61" fmla="*/ 110 h 176"/>
                <a:gd name="T62" fmla="*/ 1341 w 2749"/>
                <a:gd name="T63" fmla="*/ 171 h 176"/>
                <a:gd name="T64" fmla="*/ 1442 w 2749"/>
                <a:gd name="T65" fmla="*/ 157 h 176"/>
                <a:gd name="T66" fmla="*/ 1459 w 2749"/>
                <a:gd name="T67" fmla="*/ 176 h 176"/>
                <a:gd name="T68" fmla="*/ 1440 w 2749"/>
                <a:gd name="T69" fmla="*/ 72 h 176"/>
                <a:gd name="T70" fmla="*/ 1540 w 2749"/>
                <a:gd name="T71" fmla="*/ 116 h 176"/>
                <a:gd name="T72" fmla="*/ 1612 w 2749"/>
                <a:gd name="T73" fmla="*/ 72 h 176"/>
                <a:gd name="T74" fmla="*/ 1725 w 2749"/>
                <a:gd name="T75" fmla="*/ 168 h 176"/>
                <a:gd name="T76" fmla="*/ 1649 w 2749"/>
                <a:gd name="T77" fmla="*/ 55 h 176"/>
                <a:gd name="T78" fmla="*/ 1724 w 2749"/>
                <a:gd name="T79" fmla="*/ 70 h 176"/>
                <a:gd name="T80" fmla="*/ 1774 w 2749"/>
                <a:gd name="T81" fmla="*/ 174 h 176"/>
                <a:gd name="T82" fmla="*/ 1779 w 2749"/>
                <a:gd name="T83" fmla="*/ 30 h 176"/>
                <a:gd name="T84" fmla="*/ 1816 w 2749"/>
                <a:gd name="T85" fmla="*/ 90 h 176"/>
                <a:gd name="T86" fmla="*/ 1838 w 2749"/>
                <a:gd name="T87" fmla="*/ 131 h 176"/>
                <a:gd name="T88" fmla="*/ 2049 w 2749"/>
                <a:gd name="T89" fmla="*/ 105 h 176"/>
                <a:gd name="T90" fmla="*/ 1965 w 2749"/>
                <a:gd name="T91" fmla="*/ 57 h 176"/>
                <a:gd name="T92" fmla="*/ 2278 w 2749"/>
                <a:gd name="T93" fmla="*/ 157 h 176"/>
                <a:gd name="T94" fmla="*/ 2260 w 2749"/>
                <a:gd name="T95" fmla="*/ 56 h 176"/>
                <a:gd name="T96" fmla="*/ 2224 w 2749"/>
                <a:gd name="T97" fmla="*/ 156 h 176"/>
                <a:gd name="T98" fmla="*/ 2385 w 2749"/>
                <a:gd name="T99" fmla="*/ 172 h 176"/>
                <a:gd name="T100" fmla="*/ 2301 w 2749"/>
                <a:gd name="T101" fmla="*/ 171 h 176"/>
                <a:gd name="T102" fmla="*/ 2408 w 2749"/>
                <a:gd name="T103" fmla="*/ 171 h 176"/>
                <a:gd name="T104" fmla="*/ 2473 w 2749"/>
                <a:gd name="T105" fmla="*/ 107 h 176"/>
                <a:gd name="T106" fmla="*/ 2445 w 2749"/>
                <a:gd name="T107" fmla="*/ 65 h 176"/>
                <a:gd name="T108" fmla="*/ 2483 w 2749"/>
                <a:gd name="T109" fmla="*/ 160 h 176"/>
                <a:gd name="T110" fmla="*/ 2612 w 2749"/>
                <a:gd name="T111" fmla="*/ 171 h 176"/>
                <a:gd name="T112" fmla="*/ 2609 w 2749"/>
                <a:gd name="T113" fmla="*/ 58 h 176"/>
                <a:gd name="T114" fmla="*/ 2744 w 2749"/>
                <a:gd name="T115" fmla="*/ 173 h 176"/>
                <a:gd name="T116" fmla="*/ 2690 w 2749"/>
                <a:gd name="T117" fmla="*/ 28 h 176"/>
                <a:gd name="T118" fmla="*/ 2713 w 2749"/>
                <a:gd name="T119" fmla="*/ 7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9" h="176">
                  <a:moveTo>
                    <a:pt x="117" y="127"/>
                  </a:moveTo>
                  <a:cubicBezTo>
                    <a:pt x="117" y="133"/>
                    <a:pt x="116" y="137"/>
                    <a:pt x="115" y="142"/>
                  </a:cubicBezTo>
                  <a:cubicBezTo>
                    <a:pt x="113" y="146"/>
                    <a:pt x="111" y="150"/>
                    <a:pt x="109" y="153"/>
                  </a:cubicBezTo>
                  <a:cubicBezTo>
                    <a:pt x="106" y="157"/>
                    <a:pt x="103" y="160"/>
                    <a:pt x="99" y="162"/>
                  </a:cubicBezTo>
                  <a:cubicBezTo>
                    <a:pt x="96" y="165"/>
                    <a:pt x="92" y="167"/>
                    <a:pt x="87" y="169"/>
                  </a:cubicBezTo>
                  <a:cubicBezTo>
                    <a:pt x="83" y="170"/>
                    <a:pt x="78" y="172"/>
                    <a:pt x="73" y="173"/>
                  </a:cubicBezTo>
                  <a:cubicBezTo>
                    <a:pt x="67" y="173"/>
                    <a:pt x="62" y="174"/>
                    <a:pt x="55" y="174"/>
                  </a:cubicBezTo>
                  <a:lnTo>
                    <a:pt x="8" y="174"/>
                  </a:lnTo>
                  <a:cubicBezTo>
                    <a:pt x="6" y="174"/>
                    <a:pt x="4" y="173"/>
                    <a:pt x="2" y="172"/>
                  </a:cubicBezTo>
                  <a:cubicBezTo>
                    <a:pt x="1" y="171"/>
                    <a:pt x="0" y="168"/>
                    <a:pt x="0" y="165"/>
                  </a:cubicBezTo>
                  <a:lnTo>
                    <a:pt x="0" y="21"/>
                  </a:lnTo>
                  <a:cubicBezTo>
                    <a:pt x="0" y="18"/>
                    <a:pt x="1" y="15"/>
                    <a:pt x="2" y="14"/>
                  </a:cubicBezTo>
                  <a:cubicBezTo>
                    <a:pt x="4" y="13"/>
                    <a:pt x="6" y="12"/>
                    <a:pt x="8" y="12"/>
                  </a:cubicBezTo>
                  <a:lnTo>
                    <a:pt x="49" y="12"/>
                  </a:lnTo>
                  <a:cubicBezTo>
                    <a:pt x="59" y="12"/>
                    <a:pt x="68" y="13"/>
                    <a:pt x="75" y="15"/>
                  </a:cubicBezTo>
                  <a:cubicBezTo>
                    <a:pt x="82" y="17"/>
                    <a:pt x="87" y="19"/>
                    <a:pt x="92" y="23"/>
                  </a:cubicBezTo>
                  <a:cubicBezTo>
                    <a:pt x="96" y="26"/>
                    <a:pt x="100" y="31"/>
                    <a:pt x="102" y="36"/>
                  </a:cubicBezTo>
                  <a:cubicBezTo>
                    <a:pt x="104" y="41"/>
                    <a:pt x="106" y="47"/>
                    <a:pt x="106" y="53"/>
                  </a:cubicBezTo>
                  <a:cubicBezTo>
                    <a:pt x="106" y="57"/>
                    <a:pt x="105" y="60"/>
                    <a:pt x="104" y="64"/>
                  </a:cubicBezTo>
                  <a:cubicBezTo>
                    <a:pt x="103" y="67"/>
                    <a:pt x="102" y="71"/>
                    <a:pt x="100" y="74"/>
                  </a:cubicBezTo>
                  <a:cubicBezTo>
                    <a:pt x="98" y="77"/>
                    <a:pt x="95" y="79"/>
                    <a:pt x="92" y="82"/>
                  </a:cubicBezTo>
                  <a:cubicBezTo>
                    <a:pt x="89" y="84"/>
                    <a:pt x="86" y="86"/>
                    <a:pt x="82" y="87"/>
                  </a:cubicBezTo>
                  <a:cubicBezTo>
                    <a:pt x="87" y="88"/>
                    <a:pt x="91" y="90"/>
                    <a:pt x="96" y="92"/>
                  </a:cubicBezTo>
                  <a:cubicBezTo>
                    <a:pt x="100" y="94"/>
                    <a:pt x="103" y="97"/>
                    <a:pt x="107" y="100"/>
                  </a:cubicBezTo>
                  <a:cubicBezTo>
                    <a:pt x="110" y="104"/>
                    <a:pt x="112" y="108"/>
                    <a:pt x="114" y="112"/>
                  </a:cubicBezTo>
                  <a:cubicBezTo>
                    <a:pt x="116" y="117"/>
                    <a:pt x="117" y="122"/>
                    <a:pt x="117" y="127"/>
                  </a:cubicBezTo>
                  <a:close/>
                  <a:moveTo>
                    <a:pt x="81" y="55"/>
                  </a:moveTo>
                  <a:cubicBezTo>
                    <a:pt x="81" y="51"/>
                    <a:pt x="81" y="48"/>
                    <a:pt x="79" y="44"/>
                  </a:cubicBezTo>
                  <a:cubicBezTo>
                    <a:pt x="78" y="41"/>
                    <a:pt x="76" y="39"/>
                    <a:pt x="74" y="36"/>
                  </a:cubicBezTo>
                  <a:cubicBezTo>
                    <a:pt x="71" y="34"/>
                    <a:pt x="68" y="33"/>
                    <a:pt x="64" y="31"/>
                  </a:cubicBezTo>
                  <a:cubicBezTo>
                    <a:pt x="60" y="30"/>
                    <a:pt x="54" y="30"/>
                    <a:pt x="48" y="30"/>
                  </a:cubicBezTo>
                  <a:lnTo>
                    <a:pt x="23" y="30"/>
                  </a:lnTo>
                  <a:lnTo>
                    <a:pt x="23" y="82"/>
                  </a:lnTo>
                  <a:lnTo>
                    <a:pt x="50" y="82"/>
                  </a:lnTo>
                  <a:cubicBezTo>
                    <a:pt x="56" y="82"/>
                    <a:pt x="61" y="81"/>
                    <a:pt x="65" y="80"/>
                  </a:cubicBezTo>
                  <a:cubicBezTo>
                    <a:pt x="69" y="78"/>
                    <a:pt x="72" y="76"/>
                    <a:pt x="74" y="74"/>
                  </a:cubicBezTo>
                  <a:cubicBezTo>
                    <a:pt x="77" y="71"/>
                    <a:pt x="78" y="69"/>
                    <a:pt x="80" y="65"/>
                  </a:cubicBezTo>
                  <a:cubicBezTo>
                    <a:pt x="81" y="62"/>
                    <a:pt x="81" y="59"/>
                    <a:pt x="81" y="55"/>
                  </a:cubicBezTo>
                  <a:close/>
                  <a:moveTo>
                    <a:pt x="92" y="129"/>
                  </a:moveTo>
                  <a:cubicBezTo>
                    <a:pt x="92" y="124"/>
                    <a:pt x="91" y="120"/>
                    <a:pt x="89" y="116"/>
                  </a:cubicBezTo>
                  <a:cubicBezTo>
                    <a:pt x="88" y="112"/>
                    <a:pt x="85" y="109"/>
                    <a:pt x="82" y="107"/>
                  </a:cubicBezTo>
                  <a:cubicBezTo>
                    <a:pt x="79" y="104"/>
                    <a:pt x="75" y="102"/>
                    <a:pt x="70" y="101"/>
                  </a:cubicBezTo>
                  <a:cubicBezTo>
                    <a:pt x="65" y="100"/>
                    <a:pt x="59" y="99"/>
                    <a:pt x="51" y="99"/>
                  </a:cubicBezTo>
                  <a:lnTo>
                    <a:pt x="23" y="99"/>
                  </a:lnTo>
                  <a:lnTo>
                    <a:pt x="23" y="156"/>
                  </a:lnTo>
                  <a:lnTo>
                    <a:pt x="57" y="156"/>
                  </a:lnTo>
                  <a:cubicBezTo>
                    <a:pt x="63" y="156"/>
                    <a:pt x="68" y="156"/>
                    <a:pt x="72" y="154"/>
                  </a:cubicBezTo>
                  <a:cubicBezTo>
                    <a:pt x="76" y="153"/>
                    <a:pt x="79" y="151"/>
                    <a:pt x="82" y="149"/>
                  </a:cubicBezTo>
                  <a:cubicBezTo>
                    <a:pt x="85" y="147"/>
                    <a:pt x="88" y="144"/>
                    <a:pt x="89" y="141"/>
                  </a:cubicBezTo>
                  <a:cubicBezTo>
                    <a:pt x="91" y="137"/>
                    <a:pt x="92" y="133"/>
                    <a:pt x="92" y="129"/>
                  </a:cubicBezTo>
                  <a:close/>
                  <a:moveTo>
                    <a:pt x="250" y="171"/>
                  </a:moveTo>
                  <a:cubicBezTo>
                    <a:pt x="250" y="172"/>
                    <a:pt x="250" y="173"/>
                    <a:pt x="249" y="173"/>
                  </a:cubicBezTo>
                  <a:cubicBezTo>
                    <a:pt x="248" y="174"/>
                    <a:pt x="247" y="174"/>
                    <a:pt x="246" y="174"/>
                  </a:cubicBezTo>
                  <a:cubicBezTo>
                    <a:pt x="245" y="174"/>
                    <a:pt x="243" y="175"/>
                    <a:pt x="240" y="175"/>
                  </a:cubicBezTo>
                  <a:cubicBezTo>
                    <a:pt x="238" y="175"/>
                    <a:pt x="236" y="174"/>
                    <a:pt x="235" y="174"/>
                  </a:cubicBezTo>
                  <a:cubicBezTo>
                    <a:pt x="233" y="174"/>
                    <a:pt x="232" y="174"/>
                    <a:pt x="232" y="173"/>
                  </a:cubicBezTo>
                  <a:cubicBezTo>
                    <a:pt x="231" y="173"/>
                    <a:pt x="231" y="172"/>
                    <a:pt x="231" y="171"/>
                  </a:cubicBezTo>
                  <a:lnTo>
                    <a:pt x="231" y="160"/>
                  </a:lnTo>
                  <a:cubicBezTo>
                    <a:pt x="225" y="165"/>
                    <a:pt x="219" y="169"/>
                    <a:pt x="213" y="172"/>
                  </a:cubicBezTo>
                  <a:cubicBezTo>
                    <a:pt x="206" y="175"/>
                    <a:pt x="199" y="176"/>
                    <a:pt x="191" y="176"/>
                  </a:cubicBezTo>
                  <a:cubicBezTo>
                    <a:pt x="185" y="176"/>
                    <a:pt x="179" y="175"/>
                    <a:pt x="174" y="174"/>
                  </a:cubicBezTo>
                  <a:cubicBezTo>
                    <a:pt x="169" y="172"/>
                    <a:pt x="164" y="170"/>
                    <a:pt x="160" y="167"/>
                  </a:cubicBezTo>
                  <a:cubicBezTo>
                    <a:pt x="157" y="164"/>
                    <a:pt x="154" y="161"/>
                    <a:pt x="152" y="156"/>
                  </a:cubicBezTo>
                  <a:cubicBezTo>
                    <a:pt x="150" y="152"/>
                    <a:pt x="149" y="147"/>
                    <a:pt x="149" y="142"/>
                  </a:cubicBezTo>
                  <a:cubicBezTo>
                    <a:pt x="149" y="136"/>
                    <a:pt x="150" y="130"/>
                    <a:pt x="153" y="125"/>
                  </a:cubicBezTo>
                  <a:cubicBezTo>
                    <a:pt x="156" y="121"/>
                    <a:pt x="160" y="117"/>
                    <a:pt x="165" y="114"/>
                  </a:cubicBezTo>
                  <a:cubicBezTo>
                    <a:pt x="170" y="111"/>
                    <a:pt x="177" y="108"/>
                    <a:pt x="185" y="107"/>
                  </a:cubicBezTo>
                  <a:cubicBezTo>
                    <a:pt x="192" y="105"/>
                    <a:pt x="201" y="105"/>
                    <a:pt x="211" y="105"/>
                  </a:cubicBezTo>
                  <a:lnTo>
                    <a:pt x="228" y="105"/>
                  </a:lnTo>
                  <a:lnTo>
                    <a:pt x="228" y="96"/>
                  </a:lnTo>
                  <a:cubicBezTo>
                    <a:pt x="228" y="92"/>
                    <a:pt x="227" y="88"/>
                    <a:pt x="226" y="84"/>
                  </a:cubicBezTo>
                  <a:cubicBezTo>
                    <a:pt x="225" y="81"/>
                    <a:pt x="223" y="78"/>
                    <a:pt x="221" y="76"/>
                  </a:cubicBezTo>
                  <a:cubicBezTo>
                    <a:pt x="219" y="74"/>
                    <a:pt x="216" y="72"/>
                    <a:pt x="213" y="71"/>
                  </a:cubicBezTo>
                  <a:cubicBezTo>
                    <a:pt x="209" y="70"/>
                    <a:pt x="205" y="69"/>
                    <a:pt x="199" y="69"/>
                  </a:cubicBezTo>
                  <a:cubicBezTo>
                    <a:pt x="194" y="69"/>
                    <a:pt x="189" y="70"/>
                    <a:pt x="184" y="71"/>
                  </a:cubicBezTo>
                  <a:cubicBezTo>
                    <a:pt x="180" y="72"/>
                    <a:pt x="176" y="74"/>
                    <a:pt x="173" y="75"/>
                  </a:cubicBezTo>
                  <a:cubicBezTo>
                    <a:pt x="169" y="77"/>
                    <a:pt x="166" y="78"/>
                    <a:pt x="164" y="79"/>
                  </a:cubicBezTo>
                  <a:cubicBezTo>
                    <a:pt x="162" y="80"/>
                    <a:pt x="160" y="81"/>
                    <a:pt x="159" y="81"/>
                  </a:cubicBezTo>
                  <a:cubicBezTo>
                    <a:pt x="158" y="81"/>
                    <a:pt x="158" y="81"/>
                    <a:pt x="157" y="80"/>
                  </a:cubicBezTo>
                  <a:cubicBezTo>
                    <a:pt x="157" y="80"/>
                    <a:pt x="156" y="80"/>
                    <a:pt x="156" y="79"/>
                  </a:cubicBezTo>
                  <a:cubicBezTo>
                    <a:pt x="155" y="78"/>
                    <a:pt x="155" y="77"/>
                    <a:pt x="155" y="76"/>
                  </a:cubicBezTo>
                  <a:cubicBezTo>
                    <a:pt x="155" y="75"/>
                    <a:pt x="155" y="74"/>
                    <a:pt x="155" y="73"/>
                  </a:cubicBezTo>
                  <a:cubicBezTo>
                    <a:pt x="155" y="71"/>
                    <a:pt x="155" y="69"/>
                    <a:pt x="155" y="68"/>
                  </a:cubicBezTo>
                  <a:cubicBezTo>
                    <a:pt x="155" y="67"/>
                    <a:pt x="156" y="66"/>
                    <a:pt x="157" y="65"/>
                  </a:cubicBezTo>
                  <a:cubicBezTo>
                    <a:pt x="159" y="64"/>
                    <a:pt x="161" y="62"/>
                    <a:pt x="164" y="61"/>
                  </a:cubicBezTo>
                  <a:cubicBezTo>
                    <a:pt x="167" y="59"/>
                    <a:pt x="170" y="58"/>
                    <a:pt x="174" y="57"/>
                  </a:cubicBezTo>
                  <a:cubicBezTo>
                    <a:pt x="178" y="56"/>
                    <a:pt x="183" y="55"/>
                    <a:pt x="187" y="54"/>
                  </a:cubicBezTo>
                  <a:cubicBezTo>
                    <a:pt x="192" y="53"/>
                    <a:pt x="197" y="53"/>
                    <a:pt x="201" y="53"/>
                  </a:cubicBezTo>
                  <a:cubicBezTo>
                    <a:pt x="210" y="53"/>
                    <a:pt x="218" y="54"/>
                    <a:pt x="224" y="55"/>
                  </a:cubicBezTo>
                  <a:cubicBezTo>
                    <a:pt x="230" y="57"/>
                    <a:pt x="235" y="60"/>
                    <a:pt x="239" y="63"/>
                  </a:cubicBezTo>
                  <a:cubicBezTo>
                    <a:pt x="243" y="67"/>
                    <a:pt x="246" y="71"/>
                    <a:pt x="248" y="77"/>
                  </a:cubicBezTo>
                  <a:cubicBezTo>
                    <a:pt x="249" y="82"/>
                    <a:pt x="250" y="88"/>
                    <a:pt x="250" y="95"/>
                  </a:cubicBezTo>
                  <a:lnTo>
                    <a:pt x="250" y="171"/>
                  </a:lnTo>
                  <a:close/>
                  <a:moveTo>
                    <a:pt x="228" y="119"/>
                  </a:moveTo>
                  <a:lnTo>
                    <a:pt x="208" y="119"/>
                  </a:lnTo>
                  <a:cubicBezTo>
                    <a:pt x="202" y="119"/>
                    <a:pt x="197" y="120"/>
                    <a:pt x="192" y="121"/>
                  </a:cubicBezTo>
                  <a:cubicBezTo>
                    <a:pt x="187" y="122"/>
                    <a:pt x="184" y="123"/>
                    <a:pt x="181" y="125"/>
                  </a:cubicBezTo>
                  <a:cubicBezTo>
                    <a:pt x="178" y="127"/>
                    <a:pt x="175" y="129"/>
                    <a:pt x="174" y="132"/>
                  </a:cubicBezTo>
                  <a:cubicBezTo>
                    <a:pt x="173" y="135"/>
                    <a:pt x="172" y="138"/>
                    <a:pt x="172" y="141"/>
                  </a:cubicBezTo>
                  <a:cubicBezTo>
                    <a:pt x="172" y="147"/>
                    <a:pt x="174" y="151"/>
                    <a:pt x="178" y="155"/>
                  </a:cubicBezTo>
                  <a:cubicBezTo>
                    <a:pt x="182" y="158"/>
                    <a:pt x="188" y="160"/>
                    <a:pt x="195" y="160"/>
                  </a:cubicBezTo>
                  <a:cubicBezTo>
                    <a:pt x="201" y="160"/>
                    <a:pt x="207" y="159"/>
                    <a:pt x="212" y="156"/>
                  </a:cubicBezTo>
                  <a:cubicBezTo>
                    <a:pt x="217" y="153"/>
                    <a:pt x="222" y="149"/>
                    <a:pt x="228" y="143"/>
                  </a:cubicBezTo>
                  <a:lnTo>
                    <a:pt x="228" y="119"/>
                  </a:lnTo>
                  <a:close/>
                  <a:moveTo>
                    <a:pt x="349" y="162"/>
                  </a:moveTo>
                  <a:cubicBezTo>
                    <a:pt x="349" y="165"/>
                    <a:pt x="349" y="167"/>
                    <a:pt x="349" y="168"/>
                  </a:cubicBezTo>
                  <a:cubicBezTo>
                    <a:pt x="348" y="170"/>
                    <a:pt x="348" y="171"/>
                    <a:pt x="347" y="171"/>
                  </a:cubicBezTo>
                  <a:cubicBezTo>
                    <a:pt x="346" y="172"/>
                    <a:pt x="345" y="173"/>
                    <a:pt x="344" y="173"/>
                  </a:cubicBezTo>
                  <a:cubicBezTo>
                    <a:pt x="342" y="174"/>
                    <a:pt x="341" y="174"/>
                    <a:pt x="339" y="175"/>
                  </a:cubicBezTo>
                  <a:cubicBezTo>
                    <a:pt x="337" y="175"/>
                    <a:pt x="335" y="175"/>
                    <a:pt x="333" y="176"/>
                  </a:cubicBezTo>
                  <a:cubicBezTo>
                    <a:pt x="331" y="176"/>
                    <a:pt x="329" y="176"/>
                    <a:pt x="326" y="176"/>
                  </a:cubicBezTo>
                  <a:cubicBezTo>
                    <a:pt x="320" y="176"/>
                    <a:pt x="315" y="175"/>
                    <a:pt x="310" y="174"/>
                  </a:cubicBezTo>
                  <a:cubicBezTo>
                    <a:pt x="305" y="172"/>
                    <a:pt x="302" y="170"/>
                    <a:pt x="299" y="167"/>
                  </a:cubicBezTo>
                  <a:cubicBezTo>
                    <a:pt x="296" y="164"/>
                    <a:pt x="294" y="160"/>
                    <a:pt x="292" y="155"/>
                  </a:cubicBezTo>
                  <a:cubicBezTo>
                    <a:pt x="291" y="150"/>
                    <a:pt x="290" y="144"/>
                    <a:pt x="290" y="138"/>
                  </a:cubicBezTo>
                  <a:lnTo>
                    <a:pt x="290" y="72"/>
                  </a:lnTo>
                  <a:lnTo>
                    <a:pt x="273" y="72"/>
                  </a:lnTo>
                  <a:cubicBezTo>
                    <a:pt x="272" y="72"/>
                    <a:pt x="271" y="71"/>
                    <a:pt x="270" y="70"/>
                  </a:cubicBezTo>
                  <a:cubicBezTo>
                    <a:pt x="269" y="69"/>
                    <a:pt x="268" y="67"/>
                    <a:pt x="268" y="64"/>
                  </a:cubicBezTo>
                  <a:cubicBezTo>
                    <a:pt x="268" y="62"/>
                    <a:pt x="269" y="61"/>
                    <a:pt x="269" y="60"/>
                  </a:cubicBezTo>
                  <a:cubicBezTo>
                    <a:pt x="269" y="59"/>
                    <a:pt x="269" y="58"/>
                    <a:pt x="270" y="57"/>
                  </a:cubicBezTo>
                  <a:cubicBezTo>
                    <a:pt x="270" y="56"/>
                    <a:pt x="271" y="56"/>
                    <a:pt x="271" y="55"/>
                  </a:cubicBezTo>
                  <a:cubicBezTo>
                    <a:pt x="272" y="55"/>
                    <a:pt x="272" y="55"/>
                    <a:pt x="273" y="55"/>
                  </a:cubicBezTo>
                  <a:lnTo>
                    <a:pt x="290" y="55"/>
                  </a:lnTo>
                  <a:lnTo>
                    <a:pt x="290" y="28"/>
                  </a:lnTo>
                  <a:cubicBezTo>
                    <a:pt x="290" y="28"/>
                    <a:pt x="290" y="27"/>
                    <a:pt x="291" y="27"/>
                  </a:cubicBezTo>
                  <a:cubicBezTo>
                    <a:pt x="291" y="26"/>
                    <a:pt x="292" y="26"/>
                    <a:pt x="293" y="25"/>
                  </a:cubicBezTo>
                  <a:cubicBezTo>
                    <a:pt x="293" y="25"/>
                    <a:pt x="295" y="25"/>
                    <a:pt x="296" y="24"/>
                  </a:cubicBezTo>
                  <a:cubicBezTo>
                    <a:pt x="298" y="24"/>
                    <a:pt x="299" y="24"/>
                    <a:pt x="302" y="24"/>
                  </a:cubicBezTo>
                  <a:cubicBezTo>
                    <a:pt x="304" y="24"/>
                    <a:pt x="306" y="24"/>
                    <a:pt x="307" y="24"/>
                  </a:cubicBezTo>
                  <a:cubicBezTo>
                    <a:pt x="309" y="25"/>
                    <a:pt x="310" y="25"/>
                    <a:pt x="311" y="25"/>
                  </a:cubicBezTo>
                  <a:cubicBezTo>
                    <a:pt x="312" y="26"/>
                    <a:pt x="312" y="26"/>
                    <a:pt x="312" y="27"/>
                  </a:cubicBezTo>
                  <a:cubicBezTo>
                    <a:pt x="313" y="27"/>
                    <a:pt x="313" y="28"/>
                    <a:pt x="313" y="28"/>
                  </a:cubicBezTo>
                  <a:lnTo>
                    <a:pt x="313" y="55"/>
                  </a:lnTo>
                  <a:lnTo>
                    <a:pt x="345" y="55"/>
                  </a:lnTo>
                  <a:cubicBezTo>
                    <a:pt x="346" y="55"/>
                    <a:pt x="346" y="55"/>
                    <a:pt x="347" y="55"/>
                  </a:cubicBezTo>
                  <a:cubicBezTo>
                    <a:pt x="347" y="56"/>
                    <a:pt x="348" y="56"/>
                    <a:pt x="348" y="57"/>
                  </a:cubicBezTo>
                  <a:cubicBezTo>
                    <a:pt x="349" y="58"/>
                    <a:pt x="349" y="59"/>
                    <a:pt x="349" y="60"/>
                  </a:cubicBezTo>
                  <a:cubicBezTo>
                    <a:pt x="349" y="61"/>
                    <a:pt x="349" y="62"/>
                    <a:pt x="349" y="64"/>
                  </a:cubicBezTo>
                  <a:cubicBezTo>
                    <a:pt x="349" y="67"/>
                    <a:pt x="349" y="69"/>
                    <a:pt x="348" y="70"/>
                  </a:cubicBezTo>
                  <a:cubicBezTo>
                    <a:pt x="347" y="71"/>
                    <a:pt x="346" y="72"/>
                    <a:pt x="345" y="72"/>
                  </a:cubicBezTo>
                  <a:lnTo>
                    <a:pt x="313" y="72"/>
                  </a:lnTo>
                  <a:lnTo>
                    <a:pt x="313" y="135"/>
                  </a:lnTo>
                  <a:cubicBezTo>
                    <a:pt x="313" y="143"/>
                    <a:pt x="314" y="148"/>
                    <a:pt x="317" y="152"/>
                  </a:cubicBezTo>
                  <a:cubicBezTo>
                    <a:pt x="319" y="156"/>
                    <a:pt x="324" y="158"/>
                    <a:pt x="330" y="158"/>
                  </a:cubicBezTo>
                  <a:cubicBezTo>
                    <a:pt x="332" y="158"/>
                    <a:pt x="334" y="158"/>
                    <a:pt x="336" y="158"/>
                  </a:cubicBezTo>
                  <a:cubicBezTo>
                    <a:pt x="338" y="157"/>
                    <a:pt x="339" y="157"/>
                    <a:pt x="340" y="157"/>
                  </a:cubicBezTo>
                  <a:cubicBezTo>
                    <a:pt x="342" y="156"/>
                    <a:pt x="343" y="156"/>
                    <a:pt x="344" y="155"/>
                  </a:cubicBezTo>
                  <a:cubicBezTo>
                    <a:pt x="345" y="155"/>
                    <a:pt x="345" y="155"/>
                    <a:pt x="346" y="155"/>
                  </a:cubicBezTo>
                  <a:cubicBezTo>
                    <a:pt x="347" y="155"/>
                    <a:pt x="347" y="155"/>
                    <a:pt x="347" y="155"/>
                  </a:cubicBezTo>
                  <a:cubicBezTo>
                    <a:pt x="348" y="155"/>
                    <a:pt x="348" y="156"/>
                    <a:pt x="348" y="156"/>
                  </a:cubicBezTo>
                  <a:cubicBezTo>
                    <a:pt x="349" y="157"/>
                    <a:pt x="349" y="158"/>
                    <a:pt x="349" y="159"/>
                  </a:cubicBezTo>
                  <a:cubicBezTo>
                    <a:pt x="349" y="160"/>
                    <a:pt x="349" y="161"/>
                    <a:pt x="349" y="162"/>
                  </a:cubicBezTo>
                  <a:close/>
                  <a:moveTo>
                    <a:pt x="445" y="162"/>
                  </a:moveTo>
                  <a:cubicBezTo>
                    <a:pt x="445" y="165"/>
                    <a:pt x="445" y="167"/>
                    <a:pt x="445" y="168"/>
                  </a:cubicBezTo>
                  <a:cubicBezTo>
                    <a:pt x="444" y="170"/>
                    <a:pt x="444" y="171"/>
                    <a:pt x="443" y="171"/>
                  </a:cubicBezTo>
                  <a:cubicBezTo>
                    <a:pt x="442" y="172"/>
                    <a:pt x="441" y="173"/>
                    <a:pt x="440" y="173"/>
                  </a:cubicBezTo>
                  <a:cubicBezTo>
                    <a:pt x="438" y="174"/>
                    <a:pt x="437" y="174"/>
                    <a:pt x="435" y="175"/>
                  </a:cubicBezTo>
                  <a:cubicBezTo>
                    <a:pt x="433" y="175"/>
                    <a:pt x="431" y="175"/>
                    <a:pt x="429" y="176"/>
                  </a:cubicBezTo>
                  <a:cubicBezTo>
                    <a:pt x="427" y="176"/>
                    <a:pt x="425" y="176"/>
                    <a:pt x="422" y="176"/>
                  </a:cubicBezTo>
                  <a:cubicBezTo>
                    <a:pt x="416" y="176"/>
                    <a:pt x="411" y="175"/>
                    <a:pt x="406" y="174"/>
                  </a:cubicBezTo>
                  <a:cubicBezTo>
                    <a:pt x="401" y="172"/>
                    <a:pt x="398" y="170"/>
                    <a:pt x="395" y="167"/>
                  </a:cubicBezTo>
                  <a:cubicBezTo>
                    <a:pt x="392" y="164"/>
                    <a:pt x="390" y="160"/>
                    <a:pt x="388" y="155"/>
                  </a:cubicBezTo>
                  <a:cubicBezTo>
                    <a:pt x="387" y="150"/>
                    <a:pt x="386" y="144"/>
                    <a:pt x="386" y="138"/>
                  </a:cubicBezTo>
                  <a:lnTo>
                    <a:pt x="386" y="72"/>
                  </a:lnTo>
                  <a:lnTo>
                    <a:pt x="369" y="72"/>
                  </a:lnTo>
                  <a:cubicBezTo>
                    <a:pt x="368" y="72"/>
                    <a:pt x="367" y="71"/>
                    <a:pt x="366" y="70"/>
                  </a:cubicBezTo>
                  <a:cubicBezTo>
                    <a:pt x="365" y="69"/>
                    <a:pt x="364" y="67"/>
                    <a:pt x="364" y="64"/>
                  </a:cubicBezTo>
                  <a:cubicBezTo>
                    <a:pt x="364" y="62"/>
                    <a:pt x="365" y="61"/>
                    <a:pt x="365" y="60"/>
                  </a:cubicBezTo>
                  <a:cubicBezTo>
                    <a:pt x="365" y="59"/>
                    <a:pt x="365" y="58"/>
                    <a:pt x="366" y="57"/>
                  </a:cubicBezTo>
                  <a:cubicBezTo>
                    <a:pt x="366" y="56"/>
                    <a:pt x="367" y="56"/>
                    <a:pt x="367" y="55"/>
                  </a:cubicBezTo>
                  <a:cubicBezTo>
                    <a:pt x="368" y="55"/>
                    <a:pt x="368" y="55"/>
                    <a:pt x="369" y="55"/>
                  </a:cubicBezTo>
                  <a:lnTo>
                    <a:pt x="386" y="55"/>
                  </a:lnTo>
                  <a:lnTo>
                    <a:pt x="386" y="28"/>
                  </a:lnTo>
                  <a:cubicBezTo>
                    <a:pt x="386" y="28"/>
                    <a:pt x="386" y="27"/>
                    <a:pt x="387" y="27"/>
                  </a:cubicBezTo>
                  <a:cubicBezTo>
                    <a:pt x="387" y="26"/>
                    <a:pt x="388" y="26"/>
                    <a:pt x="389" y="25"/>
                  </a:cubicBezTo>
                  <a:cubicBezTo>
                    <a:pt x="389" y="25"/>
                    <a:pt x="391" y="25"/>
                    <a:pt x="392" y="24"/>
                  </a:cubicBezTo>
                  <a:cubicBezTo>
                    <a:pt x="394" y="24"/>
                    <a:pt x="395" y="24"/>
                    <a:pt x="398" y="24"/>
                  </a:cubicBezTo>
                  <a:cubicBezTo>
                    <a:pt x="400" y="24"/>
                    <a:pt x="402" y="24"/>
                    <a:pt x="403" y="24"/>
                  </a:cubicBezTo>
                  <a:cubicBezTo>
                    <a:pt x="405" y="25"/>
                    <a:pt x="406" y="25"/>
                    <a:pt x="407" y="25"/>
                  </a:cubicBezTo>
                  <a:cubicBezTo>
                    <a:pt x="408" y="26"/>
                    <a:pt x="408" y="26"/>
                    <a:pt x="408" y="27"/>
                  </a:cubicBezTo>
                  <a:cubicBezTo>
                    <a:pt x="409" y="27"/>
                    <a:pt x="409" y="28"/>
                    <a:pt x="409" y="28"/>
                  </a:cubicBezTo>
                  <a:lnTo>
                    <a:pt x="409" y="55"/>
                  </a:lnTo>
                  <a:lnTo>
                    <a:pt x="441" y="55"/>
                  </a:lnTo>
                  <a:cubicBezTo>
                    <a:pt x="442" y="55"/>
                    <a:pt x="442" y="55"/>
                    <a:pt x="443" y="55"/>
                  </a:cubicBezTo>
                  <a:cubicBezTo>
                    <a:pt x="443" y="56"/>
                    <a:pt x="444" y="56"/>
                    <a:pt x="444" y="57"/>
                  </a:cubicBezTo>
                  <a:cubicBezTo>
                    <a:pt x="445" y="58"/>
                    <a:pt x="445" y="59"/>
                    <a:pt x="445" y="60"/>
                  </a:cubicBezTo>
                  <a:cubicBezTo>
                    <a:pt x="445" y="61"/>
                    <a:pt x="445" y="62"/>
                    <a:pt x="445" y="64"/>
                  </a:cubicBezTo>
                  <a:cubicBezTo>
                    <a:pt x="445" y="67"/>
                    <a:pt x="445" y="69"/>
                    <a:pt x="444" y="70"/>
                  </a:cubicBezTo>
                  <a:cubicBezTo>
                    <a:pt x="443" y="71"/>
                    <a:pt x="442" y="72"/>
                    <a:pt x="441" y="72"/>
                  </a:cubicBezTo>
                  <a:lnTo>
                    <a:pt x="409" y="72"/>
                  </a:lnTo>
                  <a:lnTo>
                    <a:pt x="409" y="135"/>
                  </a:lnTo>
                  <a:cubicBezTo>
                    <a:pt x="409" y="143"/>
                    <a:pt x="410" y="148"/>
                    <a:pt x="413" y="152"/>
                  </a:cubicBezTo>
                  <a:cubicBezTo>
                    <a:pt x="415" y="156"/>
                    <a:pt x="420" y="158"/>
                    <a:pt x="426" y="158"/>
                  </a:cubicBezTo>
                  <a:cubicBezTo>
                    <a:pt x="428" y="158"/>
                    <a:pt x="430" y="158"/>
                    <a:pt x="432" y="158"/>
                  </a:cubicBezTo>
                  <a:cubicBezTo>
                    <a:pt x="434" y="157"/>
                    <a:pt x="435" y="157"/>
                    <a:pt x="436" y="157"/>
                  </a:cubicBezTo>
                  <a:cubicBezTo>
                    <a:pt x="438" y="156"/>
                    <a:pt x="439" y="156"/>
                    <a:pt x="440" y="155"/>
                  </a:cubicBezTo>
                  <a:cubicBezTo>
                    <a:pt x="441" y="155"/>
                    <a:pt x="441" y="155"/>
                    <a:pt x="442" y="155"/>
                  </a:cubicBezTo>
                  <a:cubicBezTo>
                    <a:pt x="443" y="155"/>
                    <a:pt x="443" y="155"/>
                    <a:pt x="443" y="155"/>
                  </a:cubicBezTo>
                  <a:cubicBezTo>
                    <a:pt x="444" y="155"/>
                    <a:pt x="444" y="156"/>
                    <a:pt x="444" y="156"/>
                  </a:cubicBezTo>
                  <a:cubicBezTo>
                    <a:pt x="445" y="157"/>
                    <a:pt x="445" y="158"/>
                    <a:pt x="445" y="159"/>
                  </a:cubicBezTo>
                  <a:cubicBezTo>
                    <a:pt x="445" y="160"/>
                    <a:pt x="445" y="161"/>
                    <a:pt x="445" y="162"/>
                  </a:cubicBezTo>
                  <a:close/>
                  <a:moveTo>
                    <a:pt x="583" y="110"/>
                  </a:moveTo>
                  <a:cubicBezTo>
                    <a:pt x="583" y="113"/>
                    <a:pt x="582" y="115"/>
                    <a:pt x="580" y="117"/>
                  </a:cubicBezTo>
                  <a:cubicBezTo>
                    <a:pt x="578" y="118"/>
                    <a:pt x="576" y="119"/>
                    <a:pt x="574" y="119"/>
                  </a:cubicBezTo>
                  <a:lnTo>
                    <a:pt x="492" y="119"/>
                  </a:lnTo>
                  <a:cubicBezTo>
                    <a:pt x="492" y="125"/>
                    <a:pt x="493" y="130"/>
                    <a:pt x="494" y="135"/>
                  </a:cubicBezTo>
                  <a:cubicBezTo>
                    <a:pt x="496" y="140"/>
                    <a:pt x="498" y="145"/>
                    <a:pt x="501" y="148"/>
                  </a:cubicBezTo>
                  <a:cubicBezTo>
                    <a:pt x="504" y="152"/>
                    <a:pt x="509" y="155"/>
                    <a:pt x="514" y="157"/>
                  </a:cubicBezTo>
                  <a:cubicBezTo>
                    <a:pt x="519" y="159"/>
                    <a:pt x="525" y="159"/>
                    <a:pt x="533" y="159"/>
                  </a:cubicBezTo>
                  <a:cubicBezTo>
                    <a:pt x="539" y="159"/>
                    <a:pt x="544" y="159"/>
                    <a:pt x="548" y="158"/>
                  </a:cubicBezTo>
                  <a:cubicBezTo>
                    <a:pt x="553" y="157"/>
                    <a:pt x="557" y="156"/>
                    <a:pt x="560" y="155"/>
                  </a:cubicBezTo>
                  <a:cubicBezTo>
                    <a:pt x="564" y="154"/>
                    <a:pt x="567" y="153"/>
                    <a:pt x="569" y="152"/>
                  </a:cubicBezTo>
                  <a:cubicBezTo>
                    <a:pt x="571" y="151"/>
                    <a:pt x="573" y="151"/>
                    <a:pt x="574" y="151"/>
                  </a:cubicBezTo>
                  <a:cubicBezTo>
                    <a:pt x="574" y="151"/>
                    <a:pt x="575" y="151"/>
                    <a:pt x="575" y="151"/>
                  </a:cubicBezTo>
                  <a:cubicBezTo>
                    <a:pt x="576" y="152"/>
                    <a:pt x="576" y="152"/>
                    <a:pt x="577" y="153"/>
                  </a:cubicBezTo>
                  <a:cubicBezTo>
                    <a:pt x="577" y="153"/>
                    <a:pt x="577" y="154"/>
                    <a:pt x="577" y="155"/>
                  </a:cubicBezTo>
                  <a:cubicBezTo>
                    <a:pt x="577" y="156"/>
                    <a:pt x="577" y="157"/>
                    <a:pt x="577" y="159"/>
                  </a:cubicBezTo>
                  <a:cubicBezTo>
                    <a:pt x="577" y="160"/>
                    <a:pt x="577" y="161"/>
                    <a:pt x="577" y="162"/>
                  </a:cubicBezTo>
                  <a:cubicBezTo>
                    <a:pt x="577" y="163"/>
                    <a:pt x="577" y="163"/>
                    <a:pt x="577" y="164"/>
                  </a:cubicBezTo>
                  <a:cubicBezTo>
                    <a:pt x="577" y="165"/>
                    <a:pt x="576" y="165"/>
                    <a:pt x="576" y="166"/>
                  </a:cubicBezTo>
                  <a:cubicBezTo>
                    <a:pt x="576" y="166"/>
                    <a:pt x="575" y="167"/>
                    <a:pt x="575" y="167"/>
                  </a:cubicBezTo>
                  <a:cubicBezTo>
                    <a:pt x="574" y="168"/>
                    <a:pt x="573" y="168"/>
                    <a:pt x="570" y="169"/>
                  </a:cubicBezTo>
                  <a:cubicBezTo>
                    <a:pt x="568" y="170"/>
                    <a:pt x="565" y="171"/>
                    <a:pt x="561" y="172"/>
                  </a:cubicBezTo>
                  <a:cubicBezTo>
                    <a:pt x="557" y="173"/>
                    <a:pt x="552" y="174"/>
                    <a:pt x="547" y="175"/>
                  </a:cubicBezTo>
                  <a:cubicBezTo>
                    <a:pt x="542" y="176"/>
                    <a:pt x="536" y="176"/>
                    <a:pt x="531" y="176"/>
                  </a:cubicBezTo>
                  <a:cubicBezTo>
                    <a:pt x="520" y="176"/>
                    <a:pt x="512" y="175"/>
                    <a:pt x="504" y="172"/>
                  </a:cubicBezTo>
                  <a:cubicBezTo>
                    <a:pt x="496" y="170"/>
                    <a:pt x="490" y="166"/>
                    <a:pt x="485" y="161"/>
                  </a:cubicBezTo>
                  <a:cubicBezTo>
                    <a:pt x="479" y="156"/>
                    <a:pt x="475" y="149"/>
                    <a:pt x="473" y="142"/>
                  </a:cubicBezTo>
                  <a:cubicBezTo>
                    <a:pt x="470" y="134"/>
                    <a:pt x="469" y="125"/>
                    <a:pt x="469" y="115"/>
                  </a:cubicBezTo>
                  <a:cubicBezTo>
                    <a:pt x="469" y="105"/>
                    <a:pt x="470" y="97"/>
                    <a:pt x="473" y="89"/>
                  </a:cubicBezTo>
                  <a:cubicBezTo>
                    <a:pt x="476" y="81"/>
                    <a:pt x="480" y="75"/>
                    <a:pt x="485" y="69"/>
                  </a:cubicBezTo>
                  <a:cubicBezTo>
                    <a:pt x="490" y="64"/>
                    <a:pt x="496" y="60"/>
                    <a:pt x="504" y="57"/>
                  </a:cubicBezTo>
                  <a:cubicBezTo>
                    <a:pt x="511" y="54"/>
                    <a:pt x="519" y="53"/>
                    <a:pt x="528" y="53"/>
                  </a:cubicBezTo>
                  <a:cubicBezTo>
                    <a:pt x="538" y="53"/>
                    <a:pt x="546" y="54"/>
                    <a:pt x="553" y="57"/>
                  </a:cubicBezTo>
                  <a:cubicBezTo>
                    <a:pt x="560" y="60"/>
                    <a:pt x="565" y="64"/>
                    <a:pt x="570" y="68"/>
                  </a:cubicBezTo>
                  <a:cubicBezTo>
                    <a:pt x="574" y="73"/>
                    <a:pt x="577" y="79"/>
                    <a:pt x="579" y="85"/>
                  </a:cubicBezTo>
                  <a:cubicBezTo>
                    <a:pt x="582" y="92"/>
                    <a:pt x="583" y="99"/>
                    <a:pt x="583" y="106"/>
                  </a:cubicBezTo>
                  <a:lnTo>
                    <a:pt x="583" y="110"/>
                  </a:lnTo>
                  <a:close/>
                  <a:moveTo>
                    <a:pt x="560" y="103"/>
                  </a:moveTo>
                  <a:cubicBezTo>
                    <a:pt x="560" y="93"/>
                    <a:pt x="557" y="84"/>
                    <a:pt x="552" y="78"/>
                  </a:cubicBezTo>
                  <a:cubicBezTo>
                    <a:pt x="546" y="72"/>
                    <a:pt x="538" y="69"/>
                    <a:pt x="527" y="69"/>
                  </a:cubicBezTo>
                  <a:cubicBezTo>
                    <a:pt x="521" y="69"/>
                    <a:pt x="516" y="70"/>
                    <a:pt x="512" y="72"/>
                  </a:cubicBezTo>
                  <a:cubicBezTo>
                    <a:pt x="508" y="74"/>
                    <a:pt x="504" y="76"/>
                    <a:pt x="502" y="79"/>
                  </a:cubicBezTo>
                  <a:cubicBezTo>
                    <a:pt x="499" y="82"/>
                    <a:pt x="496" y="86"/>
                    <a:pt x="495" y="90"/>
                  </a:cubicBezTo>
                  <a:cubicBezTo>
                    <a:pt x="493" y="95"/>
                    <a:pt x="492" y="99"/>
                    <a:pt x="492" y="103"/>
                  </a:cubicBezTo>
                  <a:lnTo>
                    <a:pt x="560" y="103"/>
                  </a:lnTo>
                  <a:close/>
                  <a:moveTo>
                    <a:pt x="693" y="66"/>
                  </a:moveTo>
                  <a:cubicBezTo>
                    <a:pt x="693" y="67"/>
                    <a:pt x="693" y="69"/>
                    <a:pt x="693" y="70"/>
                  </a:cubicBezTo>
                  <a:cubicBezTo>
                    <a:pt x="693" y="71"/>
                    <a:pt x="693" y="72"/>
                    <a:pt x="693" y="73"/>
                  </a:cubicBezTo>
                  <a:cubicBezTo>
                    <a:pt x="692" y="74"/>
                    <a:pt x="692" y="74"/>
                    <a:pt x="692" y="75"/>
                  </a:cubicBezTo>
                  <a:cubicBezTo>
                    <a:pt x="691" y="75"/>
                    <a:pt x="691" y="75"/>
                    <a:pt x="690" y="75"/>
                  </a:cubicBezTo>
                  <a:cubicBezTo>
                    <a:pt x="689" y="75"/>
                    <a:pt x="688" y="75"/>
                    <a:pt x="687" y="75"/>
                  </a:cubicBezTo>
                  <a:cubicBezTo>
                    <a:pt x="686" y="74"/>
                    <a:pt x="685" y="74"/>
                    <a:pt x="684" y="74"/>
                  </a:cubicBezTo>
                  <a:cubicBezTo>
                    <a:pt x="682" y="73"/>
                    <a:pt x="681" y="73"/>
                    <a:pt x="679" y="73"/>
                  </a:cubicBezTo>
                  <a:cubicBezTo>
                    <a:pt x="677" y="72"/>
                    <a:pt x="676" y="72"/>
                    <a:pt x="674" y="72"/>
                  </a:cubicBezTo>
                  <a:cubicBezTo>
                    <a:pt x="671" y="72"/>
                    <a:pt x="669" y="73"/>
                    <a:pt x="667" y="73"/>
                  </a:cubicBezTo>
                  <a:cubicBezTo>
                    <a:pt x="665" y="74"/>
                    <a:pt x="663" y="76"/>
                    <a:pt x="660" y="77"/>
                  </a:cubicBezTo>
                  <a:cubicBezTo>
                    <a:pt x="658" y="79"/>
                    <a:pt x="655" y="82"/>
                    <a:pt x="652" y="85"/>
                  </a:cubicBezTo>
                  <a:cubicBezTo>
                    <a:pt x="650" y="88"/>
                    <a:pt x="647" y="92"/>
                    <a:pt x="644" y="97"/>
                  </a:cubicBezTo>
                  <a:lnTo>
                    <a:pt x="644" y="171"/>
                  </a:lnTo>
                  <a:cubicBezTo>
                    <a:pt x="644" y="171"/>
                    <a:pt x="643" y="172"/>
                    <a:pt x="643" y="172"/>
                  </a:cubicBezTo>
                  <a:cubicBezTo>
                    <a:pt x="643" y="173"/>
                    <a:pt x="642" y="173"/>
                    <a:pt x="641" y="174"/>
                  </a:cubicBezTo>
                  <a:cubicBezTo>
                    <a:pt x="640" y="174"/>
                    <a:pt x="639" y="174"/>
                    <a:pt x="638" y="174"/>
                  </a:cubicBezTo>
                  <a:cubicBezTo>
                    <a:pt x="636" y="175"/>
                    <a:pt x="635" y="175"/>
                    <a:pt x="632" y="175"/>
                  </a:cubicBezTo>
                  <a:cubicBezTo>
                    <a:pt x="630" y="175"/>
                    <a:pt x="628" y="175"/>
                    <a:pt x="627" y="174"/>
                  </a:cubicBezTo>
                  <a:cubicBezTo>
                    <a:pt x="625" y="174"/>
                    <a:pt x="624" y="174"/>
                    <a:pt x="623" y="174"/>
                  </a:cubicBezTo>
                  <a:cubicBezTo>
                    <a:pt x="622" y="173"/>
                    <a:pt x="622" y="173"/>
                    <a:pt x="621" y="172"/>
                  </a:cubicBezTo>
                  <a:cubicBezTo>
                    <a:pt x="621" y="172"/>
                    <a:pt x="621" y="171"/>
                    <a:pt x="621" y="171"/>
                  </a:cubicBezTo>
                  <a:lnTo>
                    <a:pt x="621" y="58"/>
                  </a:lnTo>
                  <a:cubicBezTo>
                    <a:pt x="621" y="58"/>
                    <a:pt x="621" y="57"/>
                    <a:pt x="621" y="57"/>
                  </a:cubicBezTo>
                  <a:cubicBezTo>
                    <a:pt x="622" y="56"/>
                    <a:pt x="622" y="56"/>
                    <a:pt x="623" y="55"/>
                  </a:cubicBezTo>
                  <a:cubicBezTo>
                    <a:pt x="624" y="55"/>
                    <a:pt x="625" y="55"/>
                    <a:pt x="626" y="55"/>
                  </a:cubicBezTo>
                  <a:cubicBezTo>
                    <a:pt x="627" y="54"/>
                    <a:pt x="629" y="54"/>
                    <a:pt x="631" y="54"/>
                  </a:cubicBezTo>
                  <a:cubicBezTo>
                    <a:pt x="633" y="54"/>
                    <a:pt x="635" y="54"/>
                    <a:pt x="636" y="55"/>
                  </a:cubicBezTo>
                  <a:cubicBezTo>
                    <a:pt x="638" y="55"/>
                    <a:pt x="639" y="55"/>
                    <a:pt x="639" y="55"/>
                  </a:cubicBezTo>
                  <a:cubicBezTo>
                    <a:pt x="640" y="56"/>
                    <a:pt x="641" y="56"/>
                    <a:pt x="641" y="57"/>
                  </a:cubicBezTo>
                  <a:cubicBezTo>
                    <a:pt x="641" y="57"/>
                    <a:pt x="641" y="58"/>
                    <a:pt x="641" y="58"/>
                  </a:cubicBezTo>
                  <a:lnTo>
                    <a:pt x="641" y="75"/>
                  </a:lnTo>
                  <a:cubicBezTo>
                    <a:pt x="645" y="70"/>
                    <a:pt x="648" y="66"/>
                    <a:pt x="651" y="64"/>
                  </a:cubicBezTo>
                  <a:cubicBezTo>
                    <a:pt x="654" y="61"/>
                    <a:pt x="657" y="59"/>
                    <a:pt x="659" y="57"/>
                  </a:cubicBezTo>
                  <a:cubicBezTo>
                    <a:pt x="662" y="55"/>
                    <a:pt x="665" y="54"/>
                    <a:pt x="667" y="54"/>
                  </a:cubicBezTo>
                  <a:cubicBezTo>
                    <a:pt x="670" y="53"/>
                    <a:pt x="673" y="53"/>
                    <a:pt x="675" y="53"/>
                  </a:cubicBezTo>
                  <a:cubicBezTo>
                    <a:pt x="676" y="53"/>
                    <a:pt x="678" y="53"/>
                    <a:pt x="679" y="53"/>
                  </a:cubicBezTo>
                  <a:cubicBezTo>
                    <a:pt x="681" y="53"/>
                    <a:pt x="682" y="53"/>
                    <a:pt x="684" y="53"/>
                  </a:cubicBezTo>
                  <a:cubicBezTo>
                    <a:pt x="686" y="54"/>
                    <a:pt x="687" y="54"/>
                    <a:pt x="689" y="55"/>
                  </a:cubicBezTo>
                  <a:cubicBezTo>
                    <a:pt x="690" y="55"/>
                    <a:pt x="691" y="55"/>
                    <a:pt x="691" y="56"/>
                  </a:cubicBezTo>
                  <a:cubicBezTo>
                    <a:pt x="692" y="56"/>
                    <a:pt x="692" y="57"/>
                    <a:pt x="692" y="57"/>
                  </a:cubicBezTo>
                  <a:cubicBezTo>
                    <a:pt x="693" y="57"/>
                    <a:pt x="693" y="58"/>
                    <a:pt x="693" y="58"/>
                  </a:cubicBezTo>
                  <a:cubicBezTo>
                    <a:pt x="693" y="59"/>
                    <a:pt x="693" y="60"/>
                    <a:pt x="693" y="61"/>
                  </a:cubicBezTo>
                  <a:cubicBezTo>
                    <a:pt x="693" y="62"/>
                    <a:pt x="693" y="64"/>
                    <a:pt x="693" y="66"/>
                  </a:cubicBezTo>
                  <a:close/>
                  <a:moveTo>
                    <a:pt x="740" y="171"/>
                  </a:moveTo>
                  <a:cubicBezTo>
                    <a:pt x="740" y="171"/>
                    <a:pt x="739" y="172"/>
                    <a:pt x="739" y="172"/>
                  </a:cubicBezTo>
                  <a:cubicBezTo>
                    <a:pt x="739" y="173"/>
                    <a:pt x="738" y="173"/>
                    <a:pt x="737" y="174"/>
                  </a:cubicBezTo>
                  <a:cubicBezTo>
                    <a:pt x="736" y="174"/>
                    <a:pt x="735" y="174"/>
                    <a:pt x="734" y="174"/>
                  </a:cubicBezTo>
                  <a:cubicBezTo>
                    <a:pt x="732" y="175"/>
                    <a:pt x="731" y="175"/>
                    <a:pt x="728" y="175"/>
                  </a:cubicBezTo>
                  <a:cubicBezTo>
                    <a:pt x="726" y="175"/>
                    <a:pt x="724" y="175"/>
                    <a:pt x="723" y="174"/>
                  </a:cubicBezTo>
                  <a:cubicBezTo>
                    <a:pt x="721" y="174"/>
                    <a:pt x="720" y="174"/>
                    <a:pt x="719" y="174"/>
                  </a:cubicBezTo>
                  <a:cubicBezTo>
                    <a:pt x="718" y="173"/>
                    <a:pt x="718" y="173"/>
                    <a:pt x="717" y="172"/>
                  </a:cubicBezTo>
                  <a:cubicBezTo>
                    <a:pt x="717" y="172"/>
                    <a:pt x="717" y="171"/>
                    <a:pt x="717" y="171"/>
                  </a:cubicBezTo>
                  <a:lnTo>
                    <a:pt x="717" y="58"/>
                  </a:lnTo>
                  <a:cubicBezTo>
                    <a:pt x="717" y="58"/>
                    <a:pt x="717" y="57"/>
                    <a:pt x="717" y="57"/>
                  </a:cubicBezTo>
                  <a:cubicBezTo>
                    <a:pt x="718" y="56"/>
                    <a:pt x="718" y="56"/>
                    <a:pt x="719" y="55"/>
                  </a:cubicBezTo>
                  <a:cubicBezTo>
                    <a:pt x="720" y="55"/>
                    <a:pt x="721" y="55"/>
                    <a:pt x="723" y="55"/>
                  </a:cubicBezTo>
                  <a:cubicBezTo>
                    <a:pt x="724" y="54"/>
                    <a:pt x="726" y="54"/>
                    <a:pt x="728" y="54"/>
                  </a:cubicBezTo>
                  <a:cubicBezTo>
                    <a:pt x="731" y="54"/>
                    <a:pt x="732" y="54"/>
                    <a:pt x="734" y="55"/>
                  </a:cubicBezTo>
                  <a:cubicBezTo>
                    <a:pt x="735" y="55"/>
                    <a:pt x="736" y="55"/>
                    <a:pt x="737" y="55"/>
                  </a:cubicBezTo>
                  <a:cubicBezTo>
                    <a:pt x="738" y="56"/>
                    <a:pt x="739" y="56"/>
                    <a:pt x="739" y="57"/>
                  </a:cubicBezTo>
                  <a:cubicBezTo>
                    <a:pt x="739" y="57"/>
                    <a:pt x="740" y="58"/>
                    <a:pt x="740" y="58"/>
                  </a:cubicBezTo>
                  <a:lnTo>
                    <a:pt x="740" y="171"/>
                  </a:lnTo>
                  <a:close/>
                  <a:moveTo>
                    <a:pt x="742" y="20"/>
                  </a:moveTo>
                  <a:cubicBezTo>
                    <a:pt x="742" y="25"/>
                    <a:pt x="741" y="28"/>
                    <a:pt x="739" y="30"/>
                  </a:cubicBezTo>
                  <a:cubicBezTo>
                    <a:pt x="737" y="32"/>
                    <a:pt x="734" y="33"/>
                    <a:pt x="728" y="33"/>
                  </a:cubicBezTo>
                  <a:cubicBezTo>
                    <a:pt x="723" y="33"/>
                    <a:pt x="719" y="32"/>
                    <a:pt x="717" y="30"/>
                  </a:cubicBezTo>
                  <a:cubicBezTo>
                    <a:pt x="715" y="28"/>
                    <a:pt x="714" y="25"/>
                    <a:pt x="714" y="20"/>
                  </a:cubicBezTo>
                  <a:cubicBezTo>
                    <a:pt x="714" y="16"/>
                    <a:pt x="715" y="12"/>
                    <a:pt x="717" y="11"/>
                  </a:cubicBezTo>
                  <a:cubicBezTo>
                    <a:pt x="719" y="9"/>
                    <a:pt x="723" y="8"/>
                    <a:pt x="728" y="8"/>
                  </a:cubicBezTo>
                  <a:cubicBezTo>
                    <a:pt x="734" y="8"/>
                    <a:pt x="737" y="9"/>
                    <a:pt x="739" y="11"/>
                  </a:cubicBezTo>
                  <a:cubicBezTo>
                    <a:pt x="741" y="12"/>
                    <a:pt x="742" y="15"/>
                    <a:pt x="742" y="20"/>
                  </a:cubicBezTo>
                  <a:close/>
                  <a:moveTo>
                    <a:pt x="887" y="110"/>
                  </a:moveTo>
                  <a:cubicBezTo>
                    <a:pt x="887" y="113"/>
                    <a:pt x="886" y="115"/>
                    <a:pt x="884" y="117"/>
                  </a:cubicBezTo>
                  <a:cubicBezTo>
                    <a:pt x="882" y="118"/>
                    <a:pt x="880" y="119"/>
                    <a:pt x="878" y="119"/>
                  </a:cubicBezTo>
                  <a:lnTo>
                    <a:pt x="796" y="119"/>
                  </a:lnTo>
                  <a:cubicBezTo>
                    <a:pt x="796" y="125"/>
                    <a:pt x="797" y="130"/>
                    <a:pt x="798" y="135"/>
                  </a:cubicBezTo>
                  <a:cubicBezTo>
                    <a:pt x="800" y="140"/>
                    <a:pt x="802" y="145"/>
                    <a:pt x="805" y="148"/>
                  </a:cubicBezTo>
                  <a:cubicBezTo>
                    <a:pt x="808" y="152"/>
                    <a:pt x="813" y="155"/>
                    <a:pt x="818" y="157"/>
                  </a:cubicBezTo>
                  <a:cubicBezTo>
                    <a:pt x="823" y="159"/>
                    <a:pt x="829" y="159"/>
                    <a:pt x="837" y="159"/>
                  </a:cubicBezTo>
                  <a:cubicBezTo>
                    <a:pt x="843" y="159"/>
                    <a:pt x="848" y="159"/>
                    <a:pt x="852" y="158"/>
                  </a:cubicBezTo>
                  <a:cubicBezTo>
                    <a:pt x="857" y="157"/>
                    <a:pt x="861" y="156"/>
                    <a:pt x="864" y="155"/>
                  </a:cubicBezTo>
                  <a:cubicBezTo>
                    <a:pt x="868" y="154"/>
                    <a:pt x="871" y="153"/>
                    <a:pt x="873" y="152"/>
                  </a:cubicBezTo>
                  <a:cubicBezTo>
                    <a:pt x="875" y="151"/>
                    <a:pt x="877" y="151"/>
                    <a:pt x="878" y="151"/>
                  </a:cubicBezTo>
                  <a:cubicBezTo>
                    <a:pt x="878" y="151"/>
                    <a:pt x="879" y="151"/>
                    <a:pt x="879" y="151"/>
                  </a:cubicBezTo>
                  <a:cubicBezTo>
                    <a:pt x="880" y="152"/>
                    <a:pt x="880" y="152"/>
                    <a:pt x="881" y="153"/>
                  </a:cubicBezTo>
                  <a:cubicBezTo>
                    <a:pt x="881" y="153"/>
                    <a:pt x="881" y="154"/>
                    <a:pt x="881" y="155"/>
                  </a:cubicBezTo>
                  <a:cubicBezTo>
                    <a:pt x="881" y="156"/>
                    <a:pt x="881" y="157"/>
                    <a:pt x="881" y="159"/>
                  </a:cubicBezTo>
                  <a:cubicBezTo>
                    <a:pt x="881" y="160"/>
                    <a:pt x="881" y="161"/>
                    <a:pt x="881" y="162"/>
                  </a:cubicBezTo>
                  <a:cubicBezTo>
                    <a:pt x="881" y="163"/>
                    <a:pt x="881" y="163"/>
                    <a:pt x="881" y="164"/>
                  </a:cubicBezTo>
                  <a:cubicBezTo>
                    <a:pt x="881" y="165"/>
                    <a:pt x="880" y="165"/>
                    <a:pt x="880" y="166"/>
                  </a:cubicBezTo>
                  <a:cubicBezTo>
                    <a:pt x="880" y="166"/>
                    <a:pt x="879" y="167"/>
                    <a:pt x="879" y="167"/>
                  </a:cubicBezTo>
                  <a:cubicBezTo>
                    <a:pt x="878" y="168"/>
                    <a:pt x="877" y="168"/>
                    <a:pt x="874" y="169"/>
                  </a:cubicBezTo>
                  <a:cubicBezTo>
                    <a:pt x="872" y="170"/>
                    <a:pt x="869" y="171"/>
                    <a:pt x="865" y="172"/>
                  </a:cubicBezTo>
                  <a:cubicBezTo>
                    <a:pt x="861" y="173"/>
                    <a:pt x="856" y="174"/>
                    <a:pt x="851" y="175"/>
                  </a:cubicBezTo>
                  <a:cubicBezTo>
                    <a:pt x="846" y="176"/>
                    <a:pt x="840" y="176"/>
                    <a:pt x="835" y="176"/>
                  </a:cubicBezTo>
                  <a:cubicBezTo>
                    <a:pt x="824" y="176"/>
                    <a:pt x="816" y="175"/>
                    <a:pt x="808" y="172"/>
                  </a:cubicBezTo>
                  <a:cubicBezTo>
                    <a:pt x="800" y="170"/>
                    <a:pt x="794" y="166"/>
                    <a:pt x="789" y="161"/>
                  </a:cubicBezTo>
                  <a:cubicBezTo>
                    <a:pt x="783" y="156"/>
                    <a:pt x="779" y="149"/>
                    <a:pt x="777" y="142"/>
                  </a:cubicBezTo>
                  <a:cubicBezTo>
                    <a:pt x="774" y="134"/>
                    <a:pt x="773" y="125"/>
                    <a:pt x="773" y="115"/>
                  </a:cubicBezTo>
                  <a:cubicBezTo>
                    <a:pt x="773" y="105"/>
                    <a:pt x="774" y="97"/>
                    <a:pt x="777" y="89"/>
                  </a:cubicBezTo>
                  <a:cubicBezTo>
                    <a:pt x="780" y="81"/>
                    <a:pt x="784" y="75"/>
                    <a:pt x="789" y="69"/>
                  </a:cubicBezTo>
                  <a:cubicBezTo>
                    <a:pt x="794" y="64"/>
                    <a:pt x="800" y="60"/>
                    <a:pt x="808" y="57"/>
                  </a:cubicBezTo>
                  <a:cubicBezTo>
                    <a:pt x="815" y="54"/>
                    <a:pt x="823" y="53"/>
                    <a:pt x="832" y="53"/>
                  </a:cubicBezTo>
                  <a:cubicBezTo>
                    <a:pt x="842" y="53"/>
                    <a:pt x="850" y="54"/>
                    <a:pt x="857" y="57"/>
                  </a:cubicBezTo>
                  <a:cubicBezTo>
                    <a:pt x="864" y="60"/>
                    <a:pt x="869" y="64"/>
                    <a:pt x="874" y="68"/>
                  </a:cubicBezTo>
                  <a:cubicBezTo>
                    <a:pt x="878" y="73"/>
                    <a:pt x="881" y="79"/>
                    <a:pt x="883" y="85"/>
                  </a:cubicBezTo>
                  <a:cubicBezTo>
                    <a:pt x="886" y="92"/>
                    <a:pt x="887" y="99"/>
                    <a:pt x="887" y="106"/>
                  </a:cubicBezTo>
                  <a:lnTo>
                    <a:pt x="887" y="110"/>
                  </a:lnTo>
                  <a:close/>
                  <a:moveTo>
                    <a:pt x="864" y="103"/>
                  </a:moveTo>
                  <a:cubicBezTo>
                    <a:pt x="864" y="93"/>
                    <a:pt x="861" y="84"/>
                    <a:pt x="856" y="78"/>
                  </a:cubicBezTo>
                  <a:cubicBezTo>
                    <a:pt x="850" y="72"/>
                    <a:pt x="842" y="69"/>
                    <a:pt x="831" y="69"/>
                  </a:cubicBezTo>
                  <a:cubicBezTo>
                    <a:pt x="825" y="69"/>
                    <a:pt x="820" y="70"/>
                    <a:pt x="816" y="72"/>
                  </a:cubicBezTo>
                  <a:cubicBezTo>
                    <a:pt x="812" y="74"/>
                    <a:pt x="808" y="76"/>
                    <a:pt x="806" y="79"/>
                  </a:cubicBezTo>
                  <a:cubicBezTo>
                    <a:pt x="803" y="82"/>
                    <a:pt x="800" y="86"/>
                    <a:pt x="799" y="90"/>
                  </a:cubicBezTo>
                  <a:cubicBezTo>
                    <a:pt x="797" y="95"/>
                    <a:pt x="796" y="99"/>
                    <a:pt x="796" y="103"/>
                  </a:cubicBezTo>
                  <a:lnTo>
                    <a:pt x="864" y="103"/>
                  </a:lnTo>
                  <a:close/>
                  <a:moveTo>
                    <a:pt x="987" y="140"/>
                  </a:moveTo>
                  <a:cubicBezTo>
                    <a:pt x="987" y="146"/>
                    <a:pt x="985" y="151"/>
                    <a:pt x="983" y="155"/>
                  </a:cubicBezTo>
                  <a:cubicBezTo>
                    <a:pt x="981" y="160"/>
                    <a:pt x="977" y="164"/>
                    <a:pt x="973" y="167"/>
                  </a:cubicBezTo>
                  <a:cubicBezTo>
                    <a:pt x="969" y="170"/>
                    <a:pt x="964" y="172"/>
                    <a:pt x="958" y="174"/>
                  </a:cubicBezTo>
                  <a:cubicBezTo>
                    <a:pt x="952" y="175"/>
                    <a:pt x="945" y="176"/>
                    <a:pt x="938" y="176"/>
                  </a:cubicBezTo>
                  <a:cubicBezTo>
                    <a:pt x="934" y="176"/>
                    <a:pt x="930" y="176"/>
                    <a:pt x="926" y="175"/>
                  </a:cubicBezTo>
                  <a:cubicBezTo>
                    <a:pt x="922" y="175"/>
                    <a:pt x="918" y="174"/>
                    <a:pt x="915" y="173"/>
                  </a:cubicBezTo>
                  <a:cubicBezTo>
                    <a:pt x="912" y="172"/>
                    <a:pt x="909" y="171"/>
                    <a:pt x="907" y="170"/>
                  </a:cubicBezTo>
                  <a:cubicBezTo>
                    <a:pt x="905" y="169"/>
                    <a:pt x="903" y="168"/>
                    <a:pt x="902" y="167"/>
                  </a:cubicBezTo>
                  <a:cubicBezTo>
                    <a:pt x="901" y="166"/>
                    <a:pt x="900" y="165"/>
                    <a:pt x="900" y="164"/>
                  </a:cubicBezTo>
                  <a:cubicBezTo>
                    <a:pt x="899" y="162"/>
                    <a:pt x="899" y="160"/>
                    <a:pt x="899" y="157"/>
                  </a:cubicBezTo>
                  <a:cubicBezTo>
                    <a:pt x="899" y="156"/>
                    <a:pt x="899" y="155"/>
                    <a:pt x="899" y="153"/>
                  </a:cubicBezTo>
                  <a:cubicBezTo>
                    <a:pt x="900" y="152"/>
                    <a:pt x="900" y="152"/>
                    <a:pt x="900" y="151"/>
                  </a:cubicBezTo>
                  <a:cubicBezTo>
                    <a:pt x="900" y="150"/>
                    <a:pt x="901" y="150"/>
                    <a:pt x="901" y="149"/>
                  </a:cubicBezTo>
                  <a:cubicBezTo>
                    <a:pt x="902" y="149"/>
                    <a:pt x="902" y="149"/>
                    <a:pt x="903" y="149"/>
                  </a:cubicBezTo>
                  <a:cubicBezTo>
                    <a:pt x="904" y="149"/>
                    <a:pt x="905" y="150"/>
                    <a:pt x="907" y="151"/>
                  </a:cubicBezTo>
                  <a:cubicBezTo>
                    <a:pt x="909" y="152"/>
                    <a:pt x="912" y="153"/>
                    <a:pt x="915" y="154"/>
                  </a:cubicBezTo>
                  <a:cubicBezTo>
                    <a:pt x="918" y="156"/>
                    <a:pt x="921" y="157"/>
                    <a:pt x="925" y="158"/>
                  </a:cubicBezTo>
                  <a:cubicBezTo>
                    <a:pt x="929" y="159"/>
                    <a:pt x="933" y="160"/>
                    <a:pt x="939" y="160"/>
                  </a:cubicBezTo>
                  <a:cubicBezTo>
                    <a:pt x="942" y="160"/>
                    <a:pt x="946" y="159"/>
                    <a:pt x="949" y="159"/>
                  </a:cubicBezTo>
                  <a:cubicBezTo>
                    <a:pt x="952" y="158"/>
                    <a:pt x="955" y="157"/>
                    <a:pt x="957" y="155"/>
                  </a:cubicBezTo>
                  <a:cubicBezTo>
                    <a:pt x="959" y="154"/>
                    <a:pt x="961" y="152"/>
                    <a:pt x="962" y="150"/>
                  </a:cubicBezTo>
                  <a:cubicBezTo>
                    <a:pt x="964" y="147"/>
                    <a:pt x="964" y="145"/>
                    <a:pt x="964" y="142"/>
                  </a:cubicBezTo>
                  <a:cubicBezTo>
                    <a:pt x="964" y="139"/>
                    <a:pt x="963" y="136"/>
                    <a:pt x="962" y="134"/>
                  </a:cubicBezTo>
                  <a:cubicBezTo>
                    <a:pt x="960" y="132"/>
                    <a:pt x="957" y="130"/>
                    <a:pt x="954" y="128"/>
                  </a:cubicBezTo>
                  <a:cubicBezTo>
                    <a:pt x="952" y="126"/>
                    <a:pt x="948" y="125"/>
                    <a:pt x="945" y="124"/>
                  </a:cubicBezTo>
                  <a:cubicBezTo>
                    <a:pt x="941" y="122"/>
                    <a:pt x="937" y="121"/>
                    <a:pt x="933" y="119"/>
                  </a:cubicBezTo>
                  <a:cubicBezTo>
                    <a:pt x="929" y="118"/>
                    <a:pt x="926" y="116"/>
                    <a:pt x="922" y="115"/>
                  </a:cubicBezTo>
                  <a:cubicBezTo>
                    <a:pt x="918" y="113"/>
                    <a:pt x="915" y="111"/>
                    <a:pt x="912" y="108"/>
                  </a:cubicBezTo>
                  <a:cubicBezTo>
                    <a:pt x="909" y="106"/>
                    <a:pt x="907" y="102"/>
                    <a:pt x="905" y="99"/>
                  </a:cubicBezTo>
                  <a:cubicBezTo>
                    <a:pt x="903" y="95"/>
                    <a:pt x="902" y="91"/>
                    <a:pt x="902" y="86"/>
                  </a:cubicBezTo>
                  <a:cubicBezTo>
                    <a:pt x="902" y="82"/>
                    <a:pt x="903" y="77"/>
                    <a:pt x="905" y="73"/>
                  </a:cubicBezTo>
                  <a:cubicBezTo>
                    <a:pt x="907" y="69"/>
                    <a:pt x="910" y="66"/>
                    <a:pt x="913" y="63"/>
                  </a:cubicBezTo>
                  <a:cubicBezTo>
                    <a:pt x="917" y="60"/>
                    <a:pt x="922" y="57"/>
                    <a:pt x="927" y="55"/>
                  </a:cubicBezTo>
                  <a:cubicBezTo>
                    <a:pt x="933" y="54"/>
                    <a:pt x="940" y="53"/>
                    <a:pt x="947" y="53"/>
                  </a:cubicBezTo>
                  <a:cubicBezTo>
                    <a:pt x="950" y="53"/>
                    <a:pt x="954" y="53"/>
                    <a:pt x="957" y="53"/>
                  </a:cubicBezTo>
                  <a:cubicBezTo>
                    <a:pt x="960" y="54"/>
                    <a:pt x="963" y="54"/>
                    <a:pt x="966" y="55"/>
                  </a:cubicBezTo>
                  <a:cubicBezTo>
                    <a:pt x="969" y="56"/>
                    <a:pt x="971" y="57"/>
                    <a:pt x="973" y="58"/>
                  </a:cubicBezTo>
                  <a:cubicBezTo>
                    <a:pt x="975" y="59"/>
                    <a:pt x="976" y="59"/>
                    <a:pt x="977" y="60"/>
                  </a:cubicBezTo>
                  <a:cubicBezTo>
                    <a:pt x="978" y="61"/>
                    <a:pt x="979" y="61"/>
                    <a:pt x="979" y="62"/>
                  </a:cubicBezTo>
                  <a:cubicBezTo>
                    <a:pt x="979" y="62"/>
                    <a:pt x="980" y="63"/>
                    <a:pt x="980" y="63"/>
                  </a:cubicBezTo>
                  <a:cubicBezTo>
                    <a:pt x="980" y="64"/>
                    <a:pt x="980" y="65"/>
                    <a:pt x="980" y="66"/>
                  </a:cubicBezTo>
                  <a:cubicBezTo>
                    <a:pt x="980" y="67"/>
                    <a:pt x="980" y="68"/>
                    <a:pt x="980" y="69"/>
                  </a:cubicBezTo>
                  <a:cubicBezTo>
                    <a:pt x="980" y="71"/>
                    <a:pt x="980" y="72"/>
                    <a:pt x="980" y="73"/>
                  </a:cubicBezTo>
                  <a:cubicBezTo>
                    <a:pt x="980" y="74"/>
                    <a:pt x="980" y="75"/>
                    <a:pt x="979" y="75"/>
                  </a:cubicBezTo>
                  <a:cubicBezTo>
                    <a:pt x="979" y="76"/>
                    <a:pt x="979" y="77"/>
                    <a:pt x="978" y="77"/>
                  </a:cubicBezTo>
                  <a:cubicBezTo>
                    <a:pt x="978" y="77"/>
                    <a:pt x="977" y="77"/>
                    <a:pt x="977" y="77"/>
                  </a:cubicBezTo>
                  <a:cubicBezTo>
                    <a:pt x="976" y="77"/>
                    <a:pt x="975" y="77"/>
                    <a:pt x="973" y="76"/>
                  </a:cubicBezTo>
                  <a:cubicBezTo>
                    <a:pt x="972" y="75"/>
                    <a:pt x="970" y="74"/>
                    <a:pt x="967" y="73"/>
                  </a:cubicBezTo>
                  <a:cubicBezTo>
                    <a:pt x="965" y="72"/>
                    <a:pt x="962" y="71"/>
                    <a:pt x="958" y="70"/>
                  </a:cubicBezTo>
                  <a:cubicBezTo>
                    <a:pt x="955" y="69"/>
                    <a:pt x="951" y="69"/>
                    <a:pt x="947" y="69"/>
                  </a:cubicBezTo>
                  <a:cubicBezTo>
                    <a:pt x="943" y="69"/>
                    <a:pt x="940" y="69"/>
                    <a:pt x="937" y="70"/>
                  </a:cubicBezTo>
                  <a:cubicBezTo>
                    <a:pt x="934" y="71"/>
                    <a:pt x="931" y="72"/>
                    <a:pt x="930" y="73"/>
                  </a:cubicBezTo>
                  <a:cubicBezTo>
                    <a:pt x="928" y="75"/>
                    <a:pt x="926" y="76"/>
                    <a:pt x="925" y="78"/>
                  </a:cubicBezTo>
                  <a:cubicBezTo>
                    <a:pt x="924" y="80"/>
                    <a:pt x="924" y="83"/>
                    <a:pt x="924" y="85"/>
                  </a:cubicBezTo>
                  <a:cubicBezTo>
                    <a:pt x="924" y="88"/>
                    <a:pt x="925" y="91"/>
                    <a:pt x="927" y="93"/>
                  </a:cubicBezTo>
                  <a:cubicBezTo>
                    <a:pt x="928" y="95"/>
                    <a:pt x="931" y="97"/>
                    <a:pt x="934" y="99"/>
                  </a:cubicBezTo>
                  <a:cubicBezTo>
                    <a:pt x="937" y="101"/>
                    <a:pt x="940" y="102"/>
                    <a:pt x="944" y="103"/>
                  </a:cubicBezTo>
                  <a:cubicBezTo>
                    <a:pt x="948" y="105"/>
                    <a:pt x="951" y="106"/>
                    <a:pt x="955" y="107"/>
                  </a:cubicBezTo>
                  <a:cubicBezTo>
                    <a:pt x="959" y="109"/>
                    <a:pt x="963" y="110"/>
                    <a:pt x="967" y="112"/>
                  </a:cubicBezTo>
                  <a:cubicBezTo>
                    <a:pt x="971" y="114"/>
                    <a:pt x="974" y="116"/>
                    <a:pt x="977" y="119"/>
                  </a:cubicBezTo>
                  <a:cubicBezTo>
                    <a:pt x="980" y="121"/>
                    <a:pt x="982" y="124"/>
                    <a:pt x="984" y="128"/>
                  </a:cubicBezTo>
                  <a:cubicBezTo>
                    <a:pt x="986" y="131"/>
                    <a:pt x="987" y="135"/>
                    <a:pt x="987" y="140"/>
                  </a:cubicBezTo>
                  <a:close/>
                  <a:moveTo>
                    <a:pt x="1163" y="140"/>
                  </a:moveTo>
                  <a:cubicBezTo>
                    <a:pt x="1163" y="146"/>
                    <a:pt x="1161" y="151"/>
                    <a:pt x="1159" y="155"/>
                  </a:cubicBezTo>
                  <a:cubicBezTo>
                    <a:pt x="1157" y="160"/>
                    <a:pt x="1153" y="164"/>
                    <a:pt x="1149" y="167"/>
                  </a:cubicBezTo>
                  <a:cubicBezTo>
                    <a:pt x="1145" y="170"/>
                    <a:pt x="1140" y="172"/>
                    <a:pt x="1134" y="174"/>
                  </a:cubicBezTo>
                  <a:cubicBezTo>
                    <a:pt x="1128" y="175"/>
                    <a:pt x="1121" y="176"/>
                    <a:pt x="1114" y="176"/>
                  </a:cubicBezTo>
                  <a:cubicBezTo>
                    <a:pt x="1110" y="176"/>
                    <a:pt x="1106" y="176"/>
                    <a:pt x="1102" y="175"/>
                  </a:cubicBezTo>
                  <a:cubicBezTo>
                    <a:pt x="1098" y="175"/>
                    <a:pt x="1094" y="174"/>
                    <a:pt x="1091" y="173"/>
                  </a:cubicBezTo>
                  <a:cubicBezTo>
                    <a:pt x="1088" y="172"/>
                    <a:pt x="1085" y="171"/>
                    <a:pt x="1083" y="170"/>
                  </a:cubicBezTo>
                  <a:cubicBezTo>
                    <a:pt x="1081" y="169"/>
                    <a:pt x="1079" y="168"/>
                    <a:pt x="1078" y="167"/>
                  </a:cubicBezTo>
                  <a:cubicBezTo>
                    <a:pt x="1077" y="166"/>
                    <a:pt x="1076" y="165"/>
                    <a:pt x="1076" y="164"/>
                  </a:cubicBezTo>
                  <a:cubicBezTo>
                    <a:pt x="1075" y="162"/>
                    <a:pt x="1075" y="160"/>
                    <a:pt x="1075" y="157"/>
                  </a:cubicBezTo>
                  <a:cubicBezTo>
                    <a:pt x="1075" y="156"/>
                    <a:pt x="1075" y="155"/>
                    <a:pt x="1075" y="153"/>
                  </a:cubicBezTo>
                  <a:cubicBezTo>
                    <a:pt x="1076" y="152"/>
                    <a:pt x="1076" y="152"/>
                    <a:pt x="1076" y="151"/>
                  </a:cubicBezTo>
                  <a:cubicBezTo>
                    <a:pt x="1076" y="150"/>
                    <a:pt x="1077" y="150"/>
                    <a:pt x="1077" y="149"/>
                  </a:cubicBezTo>
                  <a:cubicBezTo>
                    <a:pt x="1078" y="149"/>
                    <a:pt x="1078" y="149"/>
                    <a:pt x="1079" y="149"/>
                  </a:cubicBezTo>
                  <a:cubicBezTo>
                    <a:pt x="1080" y="149"/>
                    <a:pt x="1081" y="150"/>
                    <a:pt x="1083" y="151"/>
                  </a:cubicBezTo>
                  <a:cubicBezTo>
                    <a:pt x="1085" y="152"/>
                    <a:pt x="1088" y="153"/>
                    <a:pt x="1091" y="154"/>
                  </a:cubicBezTo>
                  <a:cubicBezTo>
                    <a:pt x="1094" y="156"/>
                    <a:pt x="1097" y="157"/>
                    <a:pt x="1101" y="158"/>
                  </a:cubicBezTo>
                  <a:cubicBezTo>
                    <a:pt x="1105" y="159"/>
                    <a:pt x="1109" y="160"/>
                    <a:pt x="1115" y="160"/>
                  </a:cubicBezTo>
                  <a:cubicBezTo>
                    <a:pt x="1118" y="160"/>
                    <a:pt x="1122" y="159"/>
                    <a:pt x="1125" y="159"/>
                  </a:cubicBezTo>
                  <a:cubicBezTo>
                    <a:pt x="1128" y="158"/>
                    <a:pt x="1131" y="157"/>
                    <a:pt x="1133" y="155"/>
                  </a:cubicBezTo>
                  <a:cubicBezTo>
                    <a:pt x="1135" y="154"/>
                    <a:pt x="1137" y="152"/>
                    <a:pt x="1138" y="150"/>
                  </a:cubicBezTo>
                  <a:cubicBezTo>
                    <a:pt x="1140" y="147"/>
                    <a:pt x="1140" y="145"/>
                    <a:pt x="1140" y="142"/>
                  </a:cubicBezTo>
                  <a:cubicBezTo>
                    <a:pt x="1140" y="139"/>
                    <a:pt x="1139" y="136"/>
                    <a:pt x="1138" y="134"/>
                  </a:cubicBezTo>
                  <a:cubicBezTo>
                    <a:pt x="1136" y="132"/>
                    <a:pt x="1133" y="130"/>
                    <a:pt x="1130" y="128"/>
                  </a:cubicBezTo>
                  <a:cubicBezTo>
                    <a:pt x="1128" y="126"/>
                    <a:pt x="1124" y="125"/>
                    <a:pt x="1121" y="124"/>
                  </a:cubicBezTo>
                  <a:cubicBezTo>
                    <a:pt x="1117" y="122"/>
                    <a:pt x="1113" y="121"/>
                    <a:pt x="1109" y="119"/>
                  </a:cubicBezTo>
                  <a:cubicBezTo>
                    <a:pt x="1105" y="118"/>
                    <a:pt x="1102" y="116"/>
                    <a:pt x="1098" y="115"/>
                  </a:cubicBezTo>
                  <a:cubicBezTo>
                    <a:pt x="1094" y="113"/>
                    <a:pt x="1091" y="111"/>
                    <a:pt x="1088" y="108"/>
                  </a:cubicBezTo>
                  <a:cubicBezTo>
                    <a:pt x="1085" y="106"/>
                    <a:pt x="1083" y="102"/>
                    <a:pt x="1081" y="99"/>
                  </a:cubicBezTo>
                  <a:cubicBezTo>
                    <a:pt x="1079" y="95"/>
                    <a:pt x="1078" y="91"/>
                    <a:pt x="1078" y="86"/>
                  </a:cubicBezTo>
                  <a:cubicBezTo>
                    <a:pt x="1078" y="82"/>
                    <a:pt x="1079" y="77"/>
                    <a:pt x="1081" y="73"/>
                  </a:cubicBezTo>
                  <a:cubicBezTo>
                    <a:pt x="1083" y="69"/>
                    <a:pt x="1086" y="66"/>
                    <a:pt x="1089" y="63"/>
                  </a:cubicBezTo>
                  <a:cubicBezTo>
                    <a:pt x="1093" y="60"/>
                    <a:pt x="1098" y="57"/>
                    <a:pt x="1103" y="55"/>
                  </a:cubicBezTo>
                  <a:cubicBezTo>
                    <a:pt x="1109" y="54"/>
                    <a:pt x="1116" y="53"/>
                    <a:pt x="1123" y="53"/>
                  </a:cubicBezTo>
                  <a:cubicBezTo>
                    <a:pt x="1126" y="53"/>
                    <a:pt x="1130" y="53"/>
                    <a:pt x="1133" y="53"/>
                  </a:cubicBezTo>
                  <a:cubicBezTo>
                    <a:pt x="1136" y="54"/>
                    <a:pt x="1139" y="54"/>
                    <a:pt x="1142" y="55"/>
                  </a:cubicBezTo>
                  <a:cubicBezTo>
                    <a:pt x="1145" y="56"/>
                    <a:pt x="1147" y="57"/>
                    <a:pt x="1149" y="58"/>
                  </a:cubicBezTo>
                  <a:cubicBezTo>
                    <a:pt x="1151" y="59"/>
                    <a:pt x="1152" y="59"/>
                    <a:pt x="1153" y="60"/>
                  </a:cubicBezTo>
                  <a:cubicBezTo>
                    <a:pt x="1154" y="61"/>
                    <a:pt x="1155" y="61"/>
                    <a:pt x="1155" y="62"/>
                  </a:cubicBezTo>
                  <a:cubicBezTo>
                    <a:pt x="1155" y="62"/>
                    <a:pt x="1156" y="63"/>
                    <a:pt x="1156" y="63"/>
                  </a:cubicBezTo>
                  <a:cubicBezTo>
                    <a:pt x="1156" y="64"/>
                    <a:pt x="1156" y="65"/>
                    <a:pt x="1156" y="66"/>
                  </a:cubicBezTo>
                  <a:cubicBezTo>
                    <a:pt x="1156" y="67"/>
                    <a:pt x="1156" y="68"/>
                    <a:pt x="1156" y="69"/>
                  </a:cubicBezTo>
                  <a:cubicBezTo>
                    <a:pt x="1156" y="71"/>
                    <a:pt x="1156" y="72"/>
                    <a:pt x="1156" y="73"/>
                  </a:cubicBezTo>
                  <a:cubicBezTo>
                    <a:pt x="1156" y="74"/>
                    <a:pt x="1156" y="75"/>
                    <a:pt x="1155" y="75"/>
                  </a:cubicBezTo>
                  <a:cubicBezTo>
                    <a:pt x="1155" y="76"/>
                    <a:pt x="1155" y="77"/>
                    <a:pt x="1154" y="77"/>
                  </a:cubicBezTo>
                  <a:cubicBezTo>
                    <a:pt x="1154" y="77"/>
                    <a:pt x="1153" y="77"/>
                    <a:pt x="1153" y="77"/>
                  </a:cubicBezTo>
                  <a:cubicBezTo>
                    <a:pt x="1152" y="77"/>
                    <a:pt x="1151" y="77"/>
                    <a:pt x="1149" y="76"/>
                  </a:cubicBezTo>
                  <a:cubicBezTo>
                    <a:pt x="1148" y="75"/>
                    <a:pt x="1146" y="74"/>
                    <a:pt x="1143" y="73"/>
                  </a:cubicBezTo>
                  <a:cubicBezTo>
                    <a:pt x="1141" y="72"/>
                    <a:pt x="1138" y="71"/>
                    <a:pt x="1134" y="70"/>
                  </a:cubicBezTo>
                  <a:cubicBezTo>
                    <a:pt x="1131" y="69"/>
                    <a:pt x="1127" y="69"/>
                    <a:pt x="1123" y="69"/>
                  </a:cubicBezTo>
                  <a:cubicBezTo>
                    <a:pt x="1119" y="69"/>
                    <a:pt x="1116" y="69"/>
                    <a:pt x="1113" y="70"/>
                  </a:cubicBezTo>
                  <a:cubicBezTo>
                    <a:pt x="1110" y="71"/>
                    <a:pt x="1107" y="72"/>
                    <a:pt x="1106" y="73"/>
                  </a:cubicBezTo>
                  <a:cubicBezTo>
                    <a:pt x="1104" y="75"/>
                    <a:pt x="1102" y="76"/>
                    <a:pt x="1101" y="78"/>
                  </a:cubicBezTo>
                  <a:cubicBezTo>
                    <a:pt x="1100" y="80"/>
                    <a:pt x="1100" y="83"/>
                    <a:pt x="1100" y="85"/>
                  </a:cubicBezTo>
                  <a:cubicBezTo>
                    <a:pt x="1100" y="88"/>
                    <a:pt x="1101" y="91"/>
                    <a:pt x="1103" y="93"/>
                  </a:cubicBezTo>
                  <a:cubicBezTo>
                    <a:pt x="1104" y="95"/>
                    <a:pt x="1107" y="97"/>
                    <a:pt x="1110" y="99"/>
                  </a:cubicBezTo>
                  <a:cubicBezTo>
                    <a:pt x="1113" y="101"/>
                    <a:pt x="1116" y="102"/>
                    <a:pt x="1120" y="103"/>
                  </a:cubicBezTo>
                  <a:cubicBezTo>
                    <a:pt x="1124" y="105"/>
                    <a:pt x="1127" y="106"/>
                    <a:pt x="1131" y="107"/>
                  </a:cubicBezTo>
                  <a:cubicBezTo>
                    <a:pt x="1135" y="109"/>
                    <a:pt x="1139" y="110"/>
                    <a:pt x="1143" y="112"/>
                  </a:cubicBezTo>
                  <a:cubicBezTo>
                    <a:pt x="1147" y="114"/>
                    <a:pt x="1150" y="116"/>
                    <a:pt x="1153" y="119"/>
                  </a:cubicBezTo>
                  <a:cubicBezTo>
                    <a:pt x="1156" y="121"/>
                    <a:pt x="1158" y="124"/>
                    <a:pt x="1160" y="128"/>
                  </a:cubicBezTo>
                  <a:cubicBezTo>
                    <a:pt x="1162" y="131"/>
                    <a:pt x="1163" y="135"/>
                    <a:pt x="1163" y="140"/>
                  </a:cubicBezTo>
                  <a:close/>
                  <a:moveTo>
                    <a:pt x="1303" y="110"/>
                  </a:moveTo>
                  <a:cubicBezTo>
                    <a:pt x="1303" y="113"/>
                    <a:pt x="1302" y="115"/>
                    <a:pt x="1300" y="117"/>
                  </a:cubicBezTo>
                  <a:cubicBezTo>
                    <a:pt x="1298" y="118"/>
                    <a:pt x="1296" y="119"/>
                    <a:pt x="1294" y="119"/>
                  </a:cubicBezTo>
                  <a:lnTo>
                    <a:pt x="1212" y="119"/>
                  </a:lnTo>
                  <a:cubicBezTo>
                    <a:pt x="1212" y="125"/>
                    <a:pt x="1213" y="130"/>
                    <a:pt x="1214" y="135"/>
                  </a:cubicBezTo>
                  <a:cubicBezTo>
                    <a:pt x="1216" y="140"/>
                    <a:pt x="1218" y="145"/>
                    <a:pt x="1221" y="148"/>
                  </a:cubicBezTo>
                  <a:cubicBezTo>
                    <a:pt x="1224" y="152"/>
                    <a:pt x="1229" y="155"/>
                    <a:pt x="1234" y="157"/>
                  </a:cubicBezTo>
                  <a:cubicBezTo>
                    <a:pt x="1239" y="159"/>
                    <a:pt x="1245" y="159"/>
                    <a:pt x="1253" y="159"/>
                  </a:cubicBezTo>
                  <a:cubicBezTo>
                    <a:pt x="1259" y="159"/>
                    <a:pt x="1264" y="159"/>
                    <a:pt x="1268" y="158"/>
                  </a:cubicBezTo>
                  <a:cubicBezTo>
                    <a:pt x="1273" y="157"/>
                    <a:pt x="1277" y="156"/>
                    <a:pt x="1280" y="155"/>
                  </a:cubicBezTo>
                  <a:cubicBezTo>
                    <a:pt x="1284" y="154"/>
                    <a:pt x="1287" y="153"/>
                    <a:pt x="1289" y="152"/>
                  </a:cubicBezTo>
                  <a:cubicBezTo>
                    <a:pt x="1291" y="151"/>
                    <a:pt x="1293" y="151"/>
                    <a:pt x="1294" y="151"/>
                  </a:cubicBezTo>
                  <a:cubicBezTo>
                    <a:pt x="1294" y="151"/>
                    <a:pt x="1295" y="151"/>
                    <a:pt x="1295" y="151"/>
                  </a:cubicBezTo>
                  <a:cubicBezTo>
                    <a:pt x="1296" y="152"/>
                    <a:pt x="1296" y="152"/>
                    <a:pt x="1297" y="153"/>
                  </a:cubicBezTo>
                  <a:cubicBezTo>
                    <a:pt x="1297" y="153"/>
                    <a:pt x="1297" y="154"/>
                    <a:pt x="1297" y="155"/>
                  </a:cubicBezTo>
                  <a:cubicBezTo>
                    <a:pt x="1297" y="156"/>
                    <a:pt x="1297" y="157"/>
                    <a:pt x="1297" y="159"/>
                  </a:cubicBezTo>
                  <a:cubicBezTo>
                    <a:pt x="1297" y="160"/>
                    <a:pt x="1297" y="161"/>
                    <a:pt x="1297" y="162"/>
                  </a:cubicBezTo>
                  <a:cubicBezTo>
                    <a:pt x="1297" y="163"/>
                    <a:pt x="1297" y="163"/>
                    <a:pt x="1297" y="164"/>
                  </a:cubicBezTo>
                  <a:cubicBezTo>
                    <a:pt x="1297" y="165"/>
                    <a:pt x="1296" y="165"/>
                    <a:pt x="1296" y="166"/>
                  </a:cubicBezTo>
                  <a:cubicBezTo>
                    <a:pt x="1296" y="166"/>
                    <a:pt x="1295" y="167"/>
                    <a:pt x="1295" y="167"/>
                  </a:cubicBezTo>
                  <a:cubicBezTo>
                    <a:pt x="1294" y="168"/>
                    <a:pt x="1293" y="168"/>
                    <a:pt x="1290" y="169"/>
                  </a:cubicBezTo>
                  <a:cubicBezTo>
                    <a:pt x="1288" y="170"/>
                    <a:pt x="1285" y="171"/>
                    <a:pt x="1281" y="172"/>
                  </a:cubicBezTo>
                  <a:cubicBezTo>
                    <a:pt x="1277" y="173"/>
                    <a:pt x="1272" y="174"/>
                    <a:pt x="1267" y="175"/>
                  </a:cubicBezTo>
                  <a:cubicBezTo>
                    <a:pt x="1262" y="176"/>
                    <a:pt x="1256" y="176"/>
                    <a:pt x="1251" y="176"/>
                  </a:cubicBezTo>
                  <a:cubicBezTo>
                    <a:pt x="1240" y="176"/>
                    <a:pt x="1232" y="175"/>
                    <a:pt x="1224" y="172"/>
                  </a:cubicBezTo>
                  <a:cubicBezTo>
                    <a:pt x="1216" y="170"/>
                    <a:pt x="1210" y="166"/>
                    <a:pt x="1205" y="161"/>
                  </a:cubicBezTo>
                  <a:cubicBezTo>
                    <a:pt x="1199" y="156"/>
                    <a:pt x="1195" y="149"/>
                    <a:pt x="1193" y="142"/>
                  </a:cubicBezTo>
                  <a:cubicBezTo>
                    <a:pt x="1190" y="134"/>
                    <a:pt x="1189" y="125"/>
                    <a:pt x="1189" y="115"/>
                  </a:cubicBezTo>
                  <a:cubicBezTo>
                    <a:pt x="1189" y="105"/>
                    <a:pt x="1190" y="97"/>
                    <a:pt x="1193" y="89"/>
                  </a:cubicBezTo>
                  <a:cubicBezTo>
                    <a:pt x="1196" y="81"/>
                    <a:pt x="1200" y="75"/>
                    <a:pt x="1205" y="69"/>
                  </a:cubicBezTo>
                  <a:cubicBezTo>
                    <a:pt x="1210" y="64"/>
                    <a:pt x="1216" y="60"/>
                    <a:pt x="1224" y="57"/>
                  </a:cubicBezTo>
                  <a:cubicBezTo>
                    <a:pt x="1231" y="54"/>
                    <a:pt x="1239" y="53"/>
                    <a:pt x="1248" y="53"/>
                  </a:cubicBezTo>
                  <a:cubicBezTo>
                    <a:pt x="1258" y="53"/>
                    <a:pt x="1266" y="54"/>
                    <a:pt x="1273" y="57"/>
                  </a:cubicBezTo>
                  <a:cubicBezTo>
                    <a:pt x="1280" y="60"/>
                    <a:pt x="1285" y="64"/>
                    <a:pt x="1290" y="68"/>
                  </a:cubicBezTo>
                  <a:cubicBezTo>
                    <a:pt x="1294" y="73"/>
                    <a:pt x="1297" y="79"/>
                    <a:pt x="1299" y="85"/>
                  </a:cubicBezTo>
                  <a:cubicBezTo>
                    <a:pt x="1302" y="92"/>
                    <a:pt x="1303" y="99"/>
                    <a:pt x="1303" y="106"/>
                  </a:cubicBezTo>
                  <a:lnTo>
                    <a:pt x="1303" y="110"/>
                  </a:lnTo>
                  <a:close/>
                  <a:moveTo>
                    <a:pt x="1280" y="103"/>
                  </a:moveTo>
                  <a:cubicBezTo>
                    <a:pt x="1280" y="93"/>
                    <a:pt x="1277" y="84"/>
                    <a:pt x="1272" y="78"/>
                  </a:cubicBezTo>
                  <a:cubicBezTo>
                    <a:pt x="1266" y="72"/>
                    <a:pt x="1258" y="69"/>
                    <a:pt x="1247" y="69"/>
                  </a:cubicBezTo>
                  <a:cubicBezTo>
                    <a:pt x="1241" y="69"/>
                    <a:pt x="1236" y="70"/>
                    <a:pt x="1232" y="72"/>
                  </a:cubicBezTo>
                  <a:cubicBezTo>
                    <a:pt x="1228" y="74"/>
                    <a:pt x="1224" y="76"/>
                    <a:pt x="1222" y="79"/>
                  </a:cubicBezTo>
                  <a:cubicBezTo>
                    <a:pt x="1219" y="82"/>
                    <a:pt x="1216" y="86"/>
                    <a:pt x="1215" y="90"/>
                  </a:cubicBezTo>
                  <a:cubicBezTo>
                    <a:pt x="1213" y="95"/>
                    <a:pt x="1212" y="99"/>
                    <a:pt x="1212" y="103"/>
                  </a:cubicBezTo>
                  <a:lnTo>
                    <a:pt x="1280" y="103"/>
                  </a:lnTo>
                  <a:close/>
                  <a:moveTo>
                    <a:pt x="1364" y="171"/>
                  </a:moveTo>
                  <a:cubicBezTo>
                    <a:pt x="1364" y="171"/>
                    <a:pt x="1363" y="172"/>
                    <a:pt x="1363" y="172"/>
                  </a:cubicBezTo>
                  <a:cubicBezTo>
                    <a:pt x="1363" y="173"/>
                    <a:pt x="1362" y="173"/>
                    <a:pt x="1361" y="174"/>
                  </a:cubicBezTo>
                  <a:cubicBezTo>
                    <a:pt x="1360" y="174"/>
                    <a:pt x="1359" y="174"/>
                    <a:pt x="1358" y="174"/>
                  </a:cubicBezTo>
                  <a:cubicBezTo>
                    <a:pt x="1356" y="175"/>
                    <a:pt x="1355" y="175"/>
                    <a:pt x="1352" y="175"/>
                  </a:cubicBezTo>
                  <a:cubicBezTo>
                    <a:pt x="1350" y="175"/>
                    <a:pt x="1348" y="175"/>
                    <a:pt x="1347" y="174"/>
                  </a:cubicBezTo>
                  <a:cubicBezTo>
                    <a:pt x="1345" y="174"/>
                    <a:pt x="1344" y="174"/>
                    <a:pt x="1343" y="174"/>
                  </a:cubicBezTo>
                  <a:cubicBezTo>
                    <a:pt x="1342" y="173"/>
                    <a:pt x="1342" y="173"/>
                    <a:pt x="1341" y="172"/>
                  </a:cubicBezTo>
                  <a:cubicBezTo>
                    <a:pt x="1341" y="172"/>
                    <a:pt x="1341" y="171"/>
                    <a:pt x="1341" y="171"/>
                  </a:cubicBezTo>
                  <a:lnTo>
                    <a:pt x="1341" y="4"/>
                  </a:lnTo>
                  <a:cubicBezTo>
                    <a:pt x="1341" y="3"/>
                    <a:pt x="1341" y="2"/>
                    <a:pt x="1341" y="2"/>
                  </a:cubicBezTo>
                  <a:cubicBezTo>
                    <a:pt x="1342" y="1"/>
                    <a:pt x="1342" y="1"/>
                    <a:pt x="1343" y="1"/>
                  </a:cubicBezTo>
                  <a:cubicBezTo>
                    <a:pt x="1344" y="0"/>
                    <a:pt x="1345" y="0"/>
                    <a:pt x="1347" y="0"/>
                  </a:cubicBezTo>
                  <a:cubicBezTo>
                    <a:pt x="1348" y="0"/>
                    <a:pt x="1350" y="0"/>
                    <a:pt x="1352" y="0"/>
                  </a:cubicBezTo>
                  <a:cubicBezTo>
                    <a:pt x="1355" y="0"/>
                    <a:pt x="1356" y="0"/>
                    <a:pt x="1358" y="0"/>
                  </a:cubicBezTo>
                  <a:cubicBezTo>
                    <a:pt x="1359" y="0"/>
                    <a:pt x="1360" y="0"/>
                    <a:pt x="1361" y="1"/>
                  </a:cubicBezTo>
                  <a:cubicBezTo>
                    <a:pt x="1362" y="1"/>
                    <a:pt x="1363" y="1"/>
                    <a:pt x="1363" y="2"/>
                  </a:cubicBezTo>
                  <a:cubicBezTo>
                    <a:pt x="1363" y="2"/>
                    <a:pt x="1364" y="3"/>
                    <a:pt x="1364" y="4"/>
                  </a:cubicBezTo>
                  <a:lnTo>
                    <a:pt x="1364" y="171"/>
                  </a:lnTo>
                  <a:close/>
                  <a:moveTo>
                    <a:pt x="1511" y="110"/>
                  </a:moveTo>
                  <a:cubicBezTo>
                    <a:pt x="1511" y="113"/>
                    <a:pt x="1510" y="115"/>
                    <a:pt x="1508" y="117"/>
                  </a:cubicBezTo>
                  <a:cubicBezTo>
                    <a:pt x="1506" y="118"/>
                    <a:pt x="1504" y="119"/>
                    <a:pt x="1502" y="119"/>
                  </a:cubicBezTo>
                  <a:lnTo>
                    <a:pt x="1420" y="119"/>
                  </a:lnTo>
                  <a:cubicBezTo>
                    <a:pt x="1420" y="125"/>
                    <a:pt x="1421" y="130"/>
                    <a:pt x="1422" y="135"/>
                  </a:cubicBezTo>
                  <a:cubicBezTo>
                    <a:pt x="1424" y="140"/>
                    <a:pt x="1426" y="145"/>
                    <a:pt x="1429" y="148"/>
                  </a:cubicBezTo>
                  <a:cubicBezTo>
                    <a:pt x="1432" y="152"/>
                    <a:pt x="1437" y="155"/>
                    <a:pt x="1442" y="157"/>
                  </a:cubicBezTo>
                  <a:cubicBezTo>
                    <a:pt x="1447" y="159"/>
                    <a:pt x="1453" y="159"/>
                    <a:pt x="1461" y="159"/>
                  </a:cubicBezTo>
                  <a:cubicBezTo>
                    <a:pt x="1467" y="159"/>
                    <a:pt x="1472" y="159"/>
                    <a:pt x="1476" y="158"/>
                  </a:cubicBezTo>
                  <a:cubicBezTo>
                    <a:pt x="1481" y="157"/>
                    <a:pt x="1485" y="156"/>
                    <a:pt x="1488" y="155"/>
                  </a:cubicBezTo>
                  <a:cubicBezTo>
                    <a:pt x="1492" y="154"/>
                    <a:pt x="1495" y="153"/>
                    <a:pt x="1497" y="152"/>
                  </a:cubicBezTo>
                  <a:cubicBezTo>
                    <a:pt x="1499" y="151"/>
                    <a:pt x="1501" y="151"/>
                    <a:pt x="1502" y="151"/>
                  </a:cubicBezTo>
                  <a:cubicBezTo>
                    <a:pt x="1502" y="151"/>
                    <a:pt x="1503" y="151"/>
                    <a:pt x="1503" y="151"/>
                  </a:cubicBezTo>
                  <a:cubicBezTo>
                    <a:pt x="1504" y="152"/>
                    <a:pt x="1504" y="152"/>
                    <a:pt x="1505" y="153"/>
                  </a:cubicBezTo>
                  <a:cubicBezTo>
                    <a:pt x="1505" y="153"/>
                    <a:pt x="1505" y="154"/>
                    <a:pt x="1505" y="155"/>
                  </a:cubicBezTo>
                  <a:cubicBezTo>
                    <a:pt x="1505" y="156"/>
                    <a:pt x="1505" y="157"/>
                    <a:pt x="1505" y="159"/>
                  </a:cubicBezTo>
                  <a:cubicBezTo>
                    <a:pt x="1505" y="160"/>
                    <a:pt x="1505" y="161"/>
                    <a:pt x="1505" y="162"/>
                  </a:cubicBezTo>
                  <a:cubicBezTo>
                    <a:pt x="1505" y="163"/>
                    <a:pt x="1505" y="163"/>
                    <a:pt x="1505" y="164"/>
                  </a:cubicBezTo>
                  <a:cubicBezTo>
                    <a:pt x="1505" y="165"/>
                    <a:pt x="1504" y="165"/>
                    <a:pt x="1504" y="166"/>
                  </a:cubicBezTo>
                  <a:cubicBezTo>
                    <a:pt x="1504" y="166"/>
                    <a:pt x="1503" y="167"/>
                    <a:pt x="1503" y="167"/>
                  </a:cubicBezTo>
                  <a:cubicBezTo>
                    <a:pt x="1502" y="168"/>
                    <a:pt x="1501" y="168"/>
                    <a:pt x="1498" y="169"/>
                  </a:cubicBezTo>
                  <a:cubicBezTo>
                    <a:pt x="1496" y="170"/>
                    <a:pt x="1493" y="171"/>
                    <a:pt x="1489" y="172"/>
                  </a:cubicBezTo>
                  <a:cubicBezTo>
                    <a:pt x="1485" y="173"/>
                    <a:pt x="1480" y="174"/>
                    <a:pt x="1475" y="175"/>
                  </a:cubicBezTo>
                  <a:cubicBezTo>
                    <a:pt x="1470" y="176"/>
                    <a:pt x="1464" y="176"/>
                    <a:pt x="1459" y="176"/>
                  </a:cubicBezTo>
                  <a:cubicBezTo>
                    <a:pt x="1448" y="176"/>
                    <a:pt x="1440" y="175"/>
                    <a:pt x="1432" y="172"/>
                  </a:cubicBezTo>
                  <a:cubicBezTo>
                    <a:pt x="1424" y="170"/>
                    <a:pt x="1418" y="166"/>
                    <a:pt x="1413" y="161"/>
                  </a:cubicBezTo>
                  <a:cubicBezTo>
                    <a:pt x="1407" y="156"/>
                    <a:pt x="1403" y="149"/>
                    <a:pt x="1401" y="142"/>
                  </a:cubicBezTo>
                  <a:cubicBezTo>
                    <a:pt x="1398" y="134"/>
                    <a:pt x="1397" y="125"/>
                    <a:pt x="1397" y="115"/>
                  </a:cubicBezTo>
                  <a:cubicBezTo>
                    <a:pt x="1397" y="105"/>
                    <a:pt x="1398" y="97"/>
                    <a:pt x="1401" y="89"/>
                  </a:cubicBezTo>
                  <a:cubicBezTo>
                    <a:pt x="1404" y="81"/>
                    <a:pt x="1408" y="75"/>
                    <a:pt x="1413" y="69"/>
                  </a:cubicBezTo>
                  <a:cubicBezTo>
                    <a:pt x="1418" y="64"/>
                    <a:pt x="1424" y="60"/>
                    <a:pt x="1432" y="57"/>
                  </a:cubicBezTo>
                  <a:cubicBezTo>
                    <a:pt x="1439" y="54"/>
                    <a:pt x="1447" y="53"/>
                    <a:pt x="1456" y="53"/>
                  </a:cubicBezTo>
                  <a:cubicBezTo>
                    <a:pt x="1466" y="53"/>
                    <a:pt x="1474" y="54"/>
                    <a:pt x="1481" y="57"/>
                  </a:cubicBezTo>
                  <a:cubicBezTo>
                    <a:pt x="1488" y="60"/>
                    <a:pt x="1493" y="64"/>
                    <a:pt x="1498" y="68"/>
                  </a:cubicBezTo>
                  <a:cubicBezTo>
                    <a:pt x="1502" y="73"/>
                    <a:pt x="1505" y="79"/>
                    <a:pt x="1507" y="85"/>
                  </a:cubicBezTo>
                  <a:cubicBezTo>
                    <a:pt x="1510" y="92"/>
                    <a:pt x="1511" y="99"/>
                    <a:pt x="1511" y="106"/>
                  </a:cubicBezTo>
                  <a:lnTo>
                    <a:pt x="1511" y="110"/>
                  </a:lnTo>
                  <a:close/>
                  <a:moveTo>
                    <a:pt x="1488" y="103"/>
                  </a:moveTo>
                  <a:cubicBezTo>
                    <a:pt x="1488" y="93"/>
                    <a:pt x="1485" y="84"/>
                    <a:pt x="1480" y="78"/>
                  </a:cubicBezTo>
                  <a:cubicBezTo>
                    <a:pt x="1474" y="72"/>
                    <a:pt x="1466" y="69"/>
                    <a:pt x="1455" y="69"/>
                  </a:cubicBezTo>
                  <a:cubicBezTo>
                    <a:pt x="1449" y="69"/>
                    <a:pt x="1444" y="70"/>
                    <a:pt x="1440" y="72"/>
                  </a:cubicBezTo>
                  <a:cubicBezTo>
                    <a:pt x="1436" y="74"/>
                    <a:pt x="1432" y="76"/>
                    <a:pt x="1430" y="79"/>
                  </a:cubicBezTo>
                  <a:cubicBezTo>
                    <a:pt x="1427" y="82"/>
                    <a:pt x="1424" y="86"/>
                    <a:pt x="1423" y="90"/>
                  </a:cubicBezTo>
                  <a:cubicBezTo>
                    <a:pt x="1421" y="95"/>
                    <a:pt x="1420" y="99"/>
                    <a:pt x="1420" y="103"/>
                  </a:cubicBezTo>
                  <a:lnTo>
                    <a:pt x="1488" y="103"/>
                  </a:lnTo>
                  <a:close/>
                  <a:moveTo>
                    <a:pt x="1638" y="154"/>
                  </a:moveTo>
                  <a:cubicBezTo>
                    <a:pt x="1638" y="155"/>
                    <a:pt x="1638" y="156"/>
                    <a:pt x="1638" y="157"/>
                  </a:cubicBezTo>
                  <a:cubicBezTo>
                    <a:pt x="1638" y="158"/>
                    <a:pt x="1638" y="159"/>
                    <a:pt x="1637" y="160"/>
                  </a:cubicBezTo>
                  <a:cubicBezTo>
                    <a:pt x="1637" y="161"/>
                    <a:pt x="1637" y="161"/>
                    <a:pt x="1636" y="162"/>
                  </a:cubicBezTo>
                  <a:cubicBezTo>
                    <a:pt x="1636" y="162"/>
                    <a:pt x="1635" y="163"/>
                    <a:pt x="1634" y="164"/>
                  </a:cubicBezTo>
                  <a:cubicBezTo>
                    <a:pt x="1633" y="165"/>
                    <a:pt x="1631" y="167"/>
                    <a:pt x="1628" y="168"/>
                  </a:cubicBezTo>
                  <a:cubicBezTo>
                    <a:pt x="1626" y="170"/>
                    <a:pt x="1623" y="171"/>
                    <a:pt x="1619" y="172"/>
                  </a:cubicBezTo>
                  <a:cubicBezTo>
                    <a:pt x="1616" y="173"/>
                    <a:pt x="1612" y="174"/>
                    <a:pt x="1608" y="175"/>
                  </a:cubicBezTo>
                  <a:cubicBezTo>
                    <a:pt x="1604" y="176"/>
                    <a:pt x="1600" y="176"/>
                    <a:pt x="1595" y="176"/>
                  </a:cubicBezTo>
                  <a:cubicBezTo>
                    <a:pt x="1587" y="176"/>
                    <a:pt x="1579" y="175"/>
                    <a:pt x="1572" y="172"/>
                  </a:cubicBezTo>
                  <a:cubicBezTo>
                    <a:pt x="1565" y="170"/>
                    <a:pt x="1559" y="166"/>
                    <a:pt x="1555" y="161"/>
                  </a:cubicBezTo>
                  <a:cubicBezTo>
                    <a:pt x="1550" y="155"/>
                    <a:pt x="1546" y="149"/>
                    <a:pt x="1544" y="142"/>
                  </a:cubicBezTo>
                  <a:cubicBezTo>
                    <a:pt x="1542" y="134"/>
                    <a:pt x="1540" y="126"/>
                    <a:pt x="1540" y="116"/>
                  </a:cubicBezTo>
                  <a:cubicBezTo>
                    <a:pt x="1540" y="105"/>
                    <a:pt x="1542" y="95"/>
                    <a:pt x="1545" y="87"/>
                  </a:cubicBezTo>
                  <a:cubicBezTo>
                    <a:pt x="1548" y="79"/>
                    <a:pt x="1552" y="73"/>
                    <a:pt x="1557" y="68"/>
                  </a:cubicBezTo>
                  <a:cubicBezTo>
                    <a:pt x="1562" y="63"/>
                    <a:pt x="1568" y="59"/>
                    <a:pt x="1575" y="56"/>
                  </a:cubicBezTo>
                  <a:cubicBezTo>
                    <a:pt x="1582" y="54"/>
                    <a:pt x="1590" y="53"/>
                    <a:pt x="1598" y="53"/>
                  </a:cubicBezTo>
                  <a:cubicBezTo>
                    <a:pt x="1602" y="53"/>
                    <a:pt x="1606" y="53"/>
                    <a:pt x="1610" y="54"/>
                  </a:cubicBezTo>
                  <a:cubicBezTo>
                    <a:pt x="1613" y="54"/>
                    <a:pt x="1617" y="55"/>
                    <a:pt x="1620" y="56"/>
                  </a:cubicBezTo>
                  <a:cubicBezTo>
                    <a:pt x="1623" y="57"/>
                    <a:pt x="1626" y="59"/>
                    <a:pt x="1628" y="60"/>
                  </a:cubicBezTo>
                  <a:cubicBezTo>
                    <a:pt x="1631" y="62"/>
                    <a:pt x="1632" y="63"/>
                    <a:pt x="1633" y="64"/>
                  </a:cubicBezTo>
                  <a:cubicBezTo>
                    <a:pt x="1634" y="65"/>
                    <a:pt x="1635" y="66"/>
                    <a:pt x="1636" y="66"/>
                  </a:cubicBezTo>
                  <a:cubicBezTo>
                    <a:pt x="1636" y="67"/>
                    <a:pt x="1636" y="67"/>
                    <a:pt x="1637" y="68"/>
                  </a:cubicBezTo>
                  <a:cubicBezTo>
                    <a:pt x="1637" y="69"/>
                    <a:pt x="1637" y="70"/>
                    <a:pt x="1637" y="71"/>
                  </a:cubicBezTo>
                  <a:cubicBezTo>
                    <a:pt x="1637" y="72"/>
                    <a:pt x="1637" y="73"/>
                    <a:pt x="1637" y="75"/>
                  </a:cubicBezTo>
                  <a:cubicBezTo>
                    <a:pt x="1637" y="78"/>
                    <a:pt x="1637" y="80"/>
                    <a:pt x="1636" y="81"/>
                  </a:cubicBezTo>
                  <a:cubicBezTo>
                    <a:pt x="1635" y="83"/>
                    <a:pt x="1634" y="83"/>
                    <a:pt x="1633" y="83"/>
                  </a:cubicBezTo>
                  <a:cubicBezTo>
                    <a:pt x="1632" y="83"/>
                    <a:pt x="1630" y="83"/>
                    <a:pt x="1628" y="81"/>
                  </a:cubicBezTo>
                  <a:cubicBezTo>
                    <a:pt x="1627" y="80"/>
                    <a:pt x="1624" y="78"/>
                    <a:pt x="1622" y="77"/>
                  </a:cubicBezTo>
                  <a:cubicBezTo>
                    <a:pt x="1619" y="75"/>
                    <a:pt x="1615" y="74"/>
                    <a:pt x="1612" y="72"/>
                  </a:cubicBezTo>
                  <a:cubicBezTo>
                    <a:pt x="1608" y="71"/>
                    <a:pt x="1603" y="70"/>
                    <a:pt x="1598" y="70"/>
                  </a:cubicBezTo>
                  <a:cubicBezTo>
                    <a:pt x="1587" y="70"/>
                    <a:pt x="1579" y="74"/>
                    <a:pt x="1573" y="82"/>
                  </a:cubicBezTo>
                  <a:cubicBezTo>
                    <a:pt x="1567" y="89"/>
                    <a:pt x="1564" y="100"/>
                    <a:pt x="1564" y="115"/>
                  </a:cubicBezTo>
                  <a:cubicBezTo>
                    <a:pt x="1564" y="122"/>
                    <a:pt x="1565" y="128"/>
                    <a:pt x="1566" y="134"/>
                  </a:cubicBezTo>
                  <a:cubicBezTo>
                    <a:pt x="1568" y="139"/>
                    <a:pt x="1570" y="144"/>
                    <a:pt x="1573" y="147"/>
                  </a:cubicBezTo>
                  <a:cubicBezTo>
                    <a:pt x="1576" y="151"/>
                    <a:pt x="1579" y="154"/>
                    <a:pt x="1584" y="156"/>
                  </a:cubicBezTo>
                  <a:cubicBezTo>
                    <a:pt x="1588" y="157"/>
                    <a:pt x="1593" y="158"/>
                    <a:pt x="1598" y="158"/>
                  </a:cubicBezTo>
                  <a:cubicBezTo>
                    <a:pt x="1604" y="158"/>
                    <a:pt x="1608" y="158"/>
                    <a:pt x="1612" y="156"/>
                  </a:cubicBezTo>
                  <a:cubicBezTo>
                    <a:pt x="1616" y="155"/>
                    <a:pt x="1619" y="153"/>
                    <a:pt x="1622" y="151"/>
                  </a:cubicBezTo>
                  <a:cubicBezTo>
                    <a:pt x="1625" y="149"/>
                    <a:pt x="1628" y="148"/>
                    <a:pt x="1630" y="146"/>
                  </a:cubicBezTo>
                  <a:cubicBezTo>
                    <a:pt x="1632" y="145"/>
                    <a:pt x="1633" y="144"/>
                    <a:pt x="1634" y="144"/>
                  </a:cubicBezTo>
                  <a:cubicBezTo>
                    <a:pt x="1635" y="144"/>
                    <a:pt x="1635" y="144"/>
                    <a:pt x="1636" y="145"/>
                  </a:cubicBezTo>
                  <a:cubicBezTo>
                    <a:pt x="1636" y="145"/>
                    <a:pt x="1637" y="146"/>
                    <a:pt x="1637" y="146"/>
                  </a:cubicBezTo>
                  <a:cubicBezTo>
                    <a:pt x="1637" y="147"/>
                    <a:pt x="1638" y="148"/>
                    <a:pt x="1638" y="149"/>
                  </a:cubicBezTo>
                  <a:cubicBezTo>
                    <a:pt x="1638" y="151"/>
                    <a:pt x="1638" y="152"/>
                    <a:pt x="1638" y="154"/>
                  </a:cubicBezTo>
                  <a:close/>
                  <a:moveTo>
                    <a:pt x="1725" y="162"/>
                  </a:moveTo>
                  <a:cubicBezTo>
                    <a:pt x="1725" y="165"/>
                    <a:pt x="1725" y="167"/>
                    <a:pt x="1725" y="168"/>
                  </a:cubicBezTo>
                  <a:cubicBezTo>
                    <a:pt x="1724" y="170"/>
                    <a:pt x="1724" y="171"/>
                    <a:pt x="1723" y="171"/>
                  </a:cubicBezTo>
                  <a:cubicBezTo>
                    <a:pt x="1722" y="172"/>
                    <a:pt x="1721" y="173"/>
                    <a:pt x="1720" y="173"/>
                  </a:cubicBezTo>
                  <a:cubicBezTo>
                    <a:pt x="1718" y="174"/>
                    <a:pt x="1717" y="174"/>
                    <a:pt x="1715" y="175"/>
                  </a:cubicBezTo>
                  <a:cubicBezTo>
                    <a:pt x="1713" y="175"/>
                    <a:pt x="1711" y="175"/>
                    <a:pt x="1709" y="176"/>
                  </a:cubicBezTo>
                  <a:cubicBezTo>
                    <a:pt x="1707" y="176"/>
                    <a:pt x="1705" y="176"/>
                    <a:pt x="1702" y="176"/>
                  </a:cubicBezTo>
                  <a:cubicBezTo>
                    <a:pt x="1696" y="176"/>
                    <a:pt x="1691" y="175"/>
                    <a:pt x="1686" y="174"/>
                  </a:cubicBezTo>
                  <a:cubicBezTo>
                    <a:pt x="1681" y="172"/>
                    <a:pt x="1678" y="170"/>
                    <a:pt x="1675" y="167"/>
                  </a:cubicBezTo>
                  <a:cubicBezTo>
                    <a:pt x="1672" y="164"/>
                    <a:pt x="1670" y="160"/>
                    <a:pt x="1668" y="155"/>
                  </a:cubicBezTo>
                  <a:cubicBezTo>
                    <a:pt x="1667" y="150"/>
                    <a:pt x="1666" y="144"/>
                    <a:pt x="1666" y="138"/>
                  </a:cubicBezTo>
                  <a:lnTo>
                    <a:pt x="1666" y="72"/>
                  </a:lnTo>
                  <a:lnTo>
                    <a:pt x="1649" y="72"/>
                  </a:lnTo>
                  <a:cubicBezTo>
                    <a:pt x="1648" y="72"/>
                    <a:pt x="1647" y="71"/>
                    <a:pt x="1646" y="70"/>
                  </a:cubicBezTo>
                  <a:cubicBezTo>
                    <a:pt x="1645" y="69"/>
                    <a:pt x="1644" y="67"/>
                    <a:pt x="1644" y="64"/>
                  </a:cubicBezTo>
                  <a:cubicBezTo>
                    <a:pt x="1644" y="62"/>
                    <a:pt x="1645" y="61"/>
                    <a:pt x="1645" y="60"/>
                  </a:cubicBezTo>
                  <a:cubicBezTo>
                    <a:pt x="1645" y="59"/>
                    <a:pt x="1645" y="58"/>
                    <a:pt x="1646" y="57"/>
                  </a:cubicBezTo>
                  <a:cubicBezTo>
                    <a:pt x="1646" y="56"/>
                    <a:pt x="1647" y="56"/>
                    <a:pt x="1647" y="55"/>
                  </a:cubicBezTo>
                  <a:cubicBezTo>
                    <a:pt x="1648" y="55"/>
                    <a:pt x="1648" y="55"/>
                    <a:pt x="1649" y="55"/>
                  </a:cubicBezTo>
                  <a:lnTo>
                    <a:pt x="1666" y="55"/>
                  </a:lnTo>
                  <a:lnTo>
                    <a:pt x="1666" y="28"/>
                  </a:lnTo>
                  <a:cubicBezTo>
                    <a:pt x="1666" y="28"/>
                    <a:pt x="1666" y="27"/>
                    <a:pt x="1667" y="27"/>
                  </a:cubicBezTo>
                  <a:cubicBezTo>
                    <a:pt x="1667" y="26"/>
                    <a:pt x="1668" y="26"/>
                    <a:pt x="1669" y="25"/>
                  </a:cubicBezTo>
                  <a:cubicBezTo>
                    <a:pt x="1669" y="25"/>
                    <a:pt x="1671" y="25"/>
                    <a:pt x="1672" y="24"/>
                  </a:cubicBezTo>
                  <a:cubicBezTo>
                    <a:pt x="1674" y="24"/>
                    <a:pt x="1675" y="24"/>
                    <a:pt x="1678" y="24"/>
                  </a:cubicBezTo>
                  <a:cubicBezTo>
                    <a:pt x="1680" y="24"/>
                    <a:pt x="1682" y="24"/>
                    <a:pt x="1683" y="24"/>
                  </a:cubicBezTo>
                  <a:cubicBezTo>
                    <a:pt x="1685" y="25"/>
                    <a:pt x="1686" y="25"/>
                    <a:pt x="1687" y="25"/>
                  </a:cubicBezTo>
                  <a:cubicBezTo>
                    <a:pt x="1688" y="26"/>
                    <a:pt x="1688" y="26"/>
                    <a:pt x="1688" y="27"/>
                  </a:cubicBezTo>
                  <a:cubicBezTo>
                    <a:pt x="1689" y="27"/>
                    <a:pt x="1689" y="28"/>
                    <a:pt x="1689" y="28"/>
                  </a:cubicBezTo>
                  <a:lnTo>
                    <a:pt x="1689" y="55"/>
                  </a:lnTo>
                  <a:lnTo>
                    <a:pt x="1721" y="55"/>
                  </a:lnTo>
                  <a:cubicBezTo>
                    <a:pt x="1722" y="55"/>
                    <a:pt x="1722" y="55"/>
                    <a:pt x="1723" y="55"/>
                  </a:cubicBezTo>
                  <a:cubicBezTo>
                    <a:pt x="1723" y="56"/>
                    <a:pt x="1724" y="56"/>
                    <a:pt x="1724" y="57"/>
                  </a:cubicBezTo>
                  <a:cubicBezTo>
                    <a:pt x="1725" y="58"/>
                    <a:pt x="1725" y="59"/>
                    <a:pt x="1725" y="60"/>
                  </a:cubicBezTo>
                  <a:cubicBezTo>
                    <a:pt x="1725" y="61"/>
                    <a:pt x="1725" y="62"/>
                    <a:pt x="1725" y="64"/>
                  </a:cubicBezTo>
                  <a:cubicBezTo>
                    <a:pt x="1725" y="67"/>
                    <a:pt x="1725" y="69"/>
                    <a:pt x="1724" y="70"/>
                  </a:cubicBezTo>
                  <a:cubicBezTo>
                    <a:pt x="1723" y="71"/>
                    <a:pt x="1722" y="72"/>
                    <a:pt x="1721" y="72"/>
                  </a:cubicBezTo>
                  <a:lnTo>
                    <a:pt x="1689" y="72"/>
                  </a:lnTo>
                  <a:lnTo>
                    <a:pt x="1689" y="135"/>
                  </a:lnTo>
                  <a:cubicBezTo>
                    <a:pt x="1689" y="143"/>
                    <a:pt x="1690" y="148"/>
                    <a:pt x="1693" y="152"/>
                  </a:cubicBezTo>
                  <a:cubicBezTo>
                    <a:pt x="1695" y="156"/>
                    <a:pt x="1700" y="158"/>
                    <a:pt x="1706" y="158"/>
                  </a:cubicBezTo>
                  <a:cubicBezTo>
                    <a:pt x="1708" y="158"/>
                    <a:pt x="1710" y="158"/>
                    <a:pt x="1712" y="158"/>
                  </a:cubicBezTo>
                  <a:cubicBezTo>
                    <a:pt x="1714" y="157"/>
                    <a:pt x="1715" y="157"/>
                    <a:pt x="1716" y="157"/>
                  </a:cubicBezTo>
                  <a:cubicBezTo>
                    <a:pt x="1718" y="156"/>
                    <a:pt x="1719" y="156"/>
                    <a:pt x="1720" y="155"/>
                  </a:cubicBezTo>
                  <a:cubicBezTo>
                    <a:pt x="1721" y="155"/>
                    <a:pt x="1721" y="155"/>
                    <a:pt x="1722" y="155"/>
                  </a:cubicBezTo>
                  <a:cubicBezTo>
                    <a:pt x="1723" y="155"/>
                    <a:pt x="1723" y="155"/>
                    <a:pt x="1723" y="155"/>
                  </a:cubicBezTo>
                  <a:cubicBezTo>
                    <a:pt x="1724" y="155"/>
                    <a:pt x="1724" y="156"/>
                    <a:pt x="1724" y="156"/>
                  </a:cubicBezTo>
                  <a:cubicBezTo>
                    <a:pt x="1725" y="157"/>
                    <a:pt x="1725" y="158"/>
                    <a:pt x="1725" y="159"/>
                  </a:cubicBezTo>
                  <a:cubicBezTo>
                    <a:pt x="1725" y="160"/>
                    <a:pt x="1725" y="161"/>
                    <a:pt x="1725" y="162"/>
                  </a:cubicBezTo>
                  <a:close/>
                  <a:moveTo>
                    <a:pt x="1780" y="171"/>
                  </a:moveTo>
                  <a:cubicBezTo>
                    <a:pt x="1780" y="171"/>
                    <a:pt x="1779" y="172"/>
                    <a:pt x="1779" y="172"/>
                  </a:cubicBezTo>
                  <a:cubicBezTo>
                    <a:pt x="1779" y="173"/>
                    <a:pt x="1778" y="173"/>
                    <a:pt x="1777" y="174"/>
                  </a:cubicBezTo>
                  <a:cubicBezTo>
                    <a:pt x="1776" y="174"/>
                    <a:pt x="1775" y="174"/>
                    <a:pt x="1774" y="174"/>
                  </a:cubicBezTo>
                  <a:cubicBezTo>
                    <a:pt x="1772" y="175"/>
                    <a:pt x="1771" y="175"/>
                    <a:pt x="1768" y="175"/>
                  </a:cubicBezTo>
                  <a:cubicBezTo>
                    <a:pt x="1766" y="175"/>
                    <a:pt x="1764" y="175"/>
                    <a:pt x="1763" y="174"/>
                  </a:cubicBezTo>
                  <a:cubicBezTo>
                    <a:pt x="1761" y="174"/>
                    <a:pt x="1760" y="174"/>
                    <a:pt x="1759" y="174"/>
                  </a:cubicBezTo>
                  <a:cubicBezTo>
                    <a:pt x="1758" y="173"/>
                    <a:pt x="1758" y="173"/>
                    <a:pt x="1757" y="172"/>
                  </a:cubicBezTo>
                  <a:cubicBezTo>
                    <a:pt x="1757" y="172"/>
                    <a:pt x="1757" y="171"/>
                    <a:pt x="1757" y="171"/>
                  </a:cubicBezTo>
                  <a:lnTo>
                    <a:pt x="1757" y="58"/>
                  </a:lnTo>
                  <a:cubicBezTo>
                    <a:pt x="1757" y="58"/>
                    <a:pt x="1757" y="57"/>
                    <a:pt x="1757" y="57"/>
                  </a:cubicBezTo>
                  <a:cubicBezTo>
                    <a:pt x="1758" y="56"/>
                    <a:pt x="1758" y="56"/>
                    <a:pt x="1759" y="55"/>
                  </a:cubicBezTo>
                  <a:cubicBezTo>
                    <a:pt x="1760" y="55"/>
                    <a:pt x="1761" y="55"/>
                    <a:pt x="1763" y="55"/>
                  </a:cubicBezTo>
                  <a:cubicBezTo>
                    <a:pt x="1764" y="54"/>
                    <a:pt x="1766" y="54"/>
                    <a:pt x="1768" y="54"/>
                  </a:cubicBezTo>
                  <a:cubicBezTo>
                    <a:pt x="1771" y="54"/>
                    <a:pt x="1772" y="54"/>
                    <a:pt x="1774" y="55"/>
                  </a:cubicBezTo>
                  <a:cubicBezTo>
                    <a:pt x="1775" y="55"/>
                    <a:pt x="1776" y="55"/>
                    <a:pt x="1777" y="55"/>
                  </a:cubicBezTo>
                  <a:cubicBezTo>
                    <a:pt x="1778" y="56"/>
                    <a:pt x="1779" y="56"/>
                    <a:pt x="1779" y="57"/>
                  </a:cubicBezTo>
                  <a:cubicBezTo>
                    <a:pt x="1779" y="57"/>
                    <a:pt x="1780" y="58"/>
                    <a:pt x="1780" y="58"/>
                  </a:cubicBezTo>
                  <a:lnTo>
                    <a:pt x="1780" y="171"/>
                  </a:lnTo>
                  <a:close/>
                  <a:moveTo>
                    <a:pt x="1782" y="20"/>
                  </a:moveTo>
                  <a:cubicBezTo>
                    <a:pt x="1782" y="25"/>
                    <a:pt x="1781" y="28"/>
                    <a:pt x="1779" y="30"/>
                  </a:cubicBezTo>
                  <a:cubicBezTo>
                    <a:pt x="1777" y="32"/>
                    <a:pt x="1774" y="33"/>
                    <a:pt x="1768" y="33"/>
                  </a:cubicBezTo>
                  <a:cubicBezTo>
                    <a:pt x="1763" y="33"/>
                    <a:pt x="1759" y="32"/>
                    <a:pt x="1757" y="30"/>
                  </a:cubicBezTo>
                  <a:cubicBezTo>
                    <a:pt x="1755" y="28"/>
                    <a:pt x="1754" y="25"/>
                    <a:pt x="1754" y="20"/>
                  </a:cubicBezTo>
                  <a:cubicBezTo>
                    <a:pt x="1754" y="16"/>
                    <a:pt x="1755" y="12"/>
                    <a:pt x="1757" y="11"/>
                  </a:cubicBezTo>
                  <a:cubicBezTo>
                    <a:pt x="1759" y="9"/>
                    <a:pt x="1763" y="8"/>
                    <a:pt x="1768" y="8"/>
                  </a:cubicBezTo>
                  <a:cubicBezTo>
                    <a:pt x="1774" y="8"/>
                    <a:pt x="1777" y="9"/>
                    <a:pt x="1779" y="11"/>
                  </a:cubicBezTo>
                  <a:cubicBezTo>
                    <a:pt x="1781" y="12"/>
                    <a:pt x="1782" y="15"/>
                    <a:pt x="1782" y="20"/>
                  </a:cubicBezTo>
                  <a:close/>
                  <a:moveTo>
                    <a:pt x="1936" y="113"/>
                  </a:moveTo>
                  <a:cubicBezTo>
                    <a:pt x="1936" y="122"/>
                    <a:pt x="1935" y="131"/>
                    <a:pt x="1932" y="139"/>
                  </a:cubicBezTo>
                  <a:cubicBezTo>
                    <a:pt x="1929" y="146"/>
                    <a:pt x="1925" y="153"/>
                    <a:pt x="1920" y="158"/>
                  </a:cubicBezTo>
                  <a:cubicBezTo>
                    <a:pt x="1915" y="164"/>
                    <a:pt x="1908" y="168"/>
                    <a:pt x="1900" y="172"/>
                  </a:cubicBezTo>
                  <a:cubicBezTo>
                    <a:pt x="1892" y="175"/>
                    <a:pt x="1883" y="176"/>
                    <a:pt x="1873" y="176"/>
                  </a:cubicBezTo>
                  <a:cubicBezTo>
                    <a:pt x="1863" y="176"/>
                    <a:pt x="1854" y="175"/>
                    <a:pt x="1846" y="172"/>
                  </a:cubicBezTo>
                  <a:cubicBezTo>
                    <a:pt x="1839" y="169"/>
                    <a:pt x="1832" y="165"/>
                    <a:pt x="1827" y="160"/>
                  </a:cubicBezTo>
                  <a:cubicBezTo>
                    <a:pt x="1822" y="155"/>
                    <a:pt x="1818" y="148"/>
                    <a:pt x="1816" y="141"/>
                  </a:cubicBezTo>
                  <a:cubicBezTo>
                    <a:pt x="1814" y="133"/>
                    <a:pt x="1812" y="125"/>
                    <a:pt x="1812" y="115"/>
                  </a:cubicBezTo>
                  <a:cubicBezTo>
                    <a:pt x="1812" y="106"/>
                    <a:pt x="1814" y="98"/>
                    <a:pt x="1816" y="90"/>
                  </a:cubicBezTo>
                  <a:cubicBezTo>
                    <a:pt x="1819" y="82"/>
                    <a:pt x="1823" y="76"/>
                    <a:pt x="1828" y="70"/>
                  </a:cubicBezTo>
                  <a:cubicBezTo>
                    <a:pt x="1833" y="65"/>
                    <a:pt x="1840" y="60"/>
                    <a:pt x="1848" y="57"/>
                  </a:cubicBezTo>
                  <a:cubicBezTo>
                    <a:pt x="1856" y="54"/>
                    <a:pt x="1865" y="53"/>
                    <a:pt x="1875" y="53"/>
                  </a:cubicBezTo>
                  <a:cubicBezTo>
                    <a:pt x="1886" y="53"/>
                    <a:pt x="1894" y="54"/>
                    <a:pt x="1902" y="57"/>
                  </a:cubicBezTo>
                  <a:cubicBezTo>
                    <a:pt x="1910" y="59"/>
                    <a:pt x="1916" y="63"/>
                    <a:pt x="1921" y="69"/>
                  </a:cubicBezTo>
                  <a:cubicBezTo>
                    <a:pt x="1926" y="74"/>
                    <a:pt x="1930" y="80"/>
                    <a:pt x="1932" y="88"/>
                  </a:cubicBezTo>
                  <a:cubicBezTo>
                    <a:pt x="1935" y="95"/>
                    <a:pt x="1936" y="104"/>
                    <a:pt x="1936" y="113"/>
                  </a:cubicBezTo>
                  <a:close/>
                  <a:moveTo>
                    <a:pt x="1913" y="115"/>
                  </a:moveTo>
                  <a:cubicBezTo>
                    <a:pt x="1913" y="109"/>
                    <a:pt x="1912" y="103"/>
                    <a:pt x="1911" y="97"/>
                  </a:cubicBezTo>
                  <a:cubicBezTo>
                    <a:pt x="1909" y="92"/>
                    <a:pt x="1907" y="87"/>
                    <a:pt x="1904" y="83"/>
                  </a:cubicBezTo>
                  <a:cubicBezTo>
                    <a:pt x="1902" y="79"/>
                    <a:pt x="1898" y="76"/>
                    <a:pt x="1893" y="73"/>
                  </a:cubicBezTo>
                  <a:cubicBezTo>
                    <a:pt x="1888" y="71"/>
                    <a:pt x="1882" y="70"/>
                    <a:pt x="1875" y="70"/>
                  </a:cubicBezTo>
                  <a:cubicBezTo>
                    <a:pt x="1868" y="70"/>
                    <a:pt x="1862" y="71"/>
                    <a:pt x="1857" y="73"/>
                  </a:cubicBezTo>
                  <a:cubicBezTo>
                    <a:pt x="1852" y="75"/>
                    <a:pt x="1848" y="78"/>
                    <a:pt x="1845" y="82"/>
                  </a:cubicBezTo>
                  <a:cubicBezTo>
                    <a:pt x="1842" y="86"/>
                    <a:pt x="1840" y="91"/>
                    <a:pt x="1838" y="96"/>
                  </a:cubicBezTo>
                  <a:cubicBezTo>
                    <a:pt x="1837" y="102"/>
                    <a:pt x="1836" y="108"/>
                    <a:pt x="1836" y="114"/>
                  </a:cubicBezTo>
                  <a:cubicBezTo>
                    <a:pt x="1836" y="120"/>
                    <a:pt x="1836" y="126"/>
                    <a:pt x="1838" y="131"/>
                  </a:cubicBezTo>
                  <a:cubicBezTo>
                    <a:pt x="1839" y="137"/>
                    <a:pt x="1841" y="142"/>
                    <a:pt x="1844" y="146"/>
                  </a:cubicBezTo>
                  <a:cubicBezTo>
                    <a:pt x="1847" y="150"/>
                    <a:pt x="1851" y="153"/>
                    <a:pt x="1856" y="155"/>
                  </a:cubicBezTo>
                  <a:cubicBezTo>
                    <a:pt x="1861" y="158"/>
                    <a:pt x="1867" y="159"/>
                    <a:pt x="1874" y="159"/>
                  </a:cubicBezTo>
                  <a:cubicBezTo>
                    <a:pt x="1881" y="159"/>
                    <a:pt x="1886" y="158"/>
                    <a:pt x="1891" y="156"/>
                  </a:cubicBezTo>
                  <a:cubicBezTo>
                    <a:pt x="1896" y="153"/>
                    <a:pt x="1900" y="150"/>
                    <a:pt x="1903" y="146"/>
                  </a:cubicBezTo>
                  <a:cubicBezTo>
                    <a:pt x="1907" y="143"/>
                    <a:pt x="1909" y="138"/>
                    <a:pt x="1910" y="132"/>
                  </a:cubicBezTo>
                  <a:cubicBezTo>
                    <a:pt x="1912" y="127"/>
                    <a:pt x="1913" y="121"/>
                    <a:pt x="1913" y="115"/>
                  </a:cubicBezTo>
                  <a:close/>
                  <a:moveTo>
                    <a:pt x="2072" y="171"/>
                  </a:moveTo>
                  <a:cubicBezTo>
                    <a:pt x="2072" y="171"/>
                    <a:pt x="2071" y="172"/>
                    <a:pt x="2071" y="172"/>
                  </a:cubicBezTo>
                  <a:cubicBezTo>
                    <a:pt x="2071" y="173"/>
                    <a:pt x="2070" y="173"/>
                    <a:pt x="2069" y="174"/>
                  </a:cubicBezTo>
                  <a:cubicBezTo>
                    <a:pt x="2068" y="174"/>
                    <a:pt x="2067" y="174"/>
                    <a:pt x="2066" y="174"/>
                  </a:cubicBezTo>
                  <a:cubicBezTo>
                    <a:pt x="2064" y="175"/>
                    <a:pt x="2062" y="175"/>
                    <a:pt x="2060" y="175"/>
                  </a:cubicBezTo>
                  <a:cubicBezTo>
                    <a:pt x="2058" y="175"/>
                    <a:pt x="2056" y="175"/>
                    <a:pt x="2055" y="174"/>
                  </a:cubicBezTo>
                  <a:cubicBezTo>
                    <a:pt x="2053" y="174"/>
                    <a:pt x="2052" y="174"/>
                    <a:pt x="2051" y="174"/>
                  </a:cubicBezTo>
                  <a:cubicBezTo>
                    <a:pt x="2050" y="173"/>
                    <a:pt x="2050" y="173"/>
                    <a:pt x="2049" y="172"/>
                  </a:cubicBezTo>
                  <a:cubicBezTo>
                    <a:pt x="2049" y="172"/>
                    <a:pt x="2049" y="171"/>
                    <a:pt x="2049" y="171"/>
                  </a:cubicBezTo>
                  <a:lnTo>
                    <a:pt x="2049" y="105"/>
                  </a:lnTo>
                  <a:cubicBezTo>
                    <a:pt x="2049" y="98"/>
                    <a:pt x="2048" y="93"/>
                    <a:pt x="2047" y="89"/>
                  </a:cubicBezTo>
                  <a:cubicBezTo>
                    <a:pt x="2046" y="85"/>
                    <a:pt x="2044" y="82"/>
                    <a:pt x="2042" y="79"/>
                  </a:cubicBezTo>
                  <a:cubicBezTo>
                    <a:pt x="2040" y="76"/>
                    <a:pt x="2038" y="74"/>
                    <a:pt x="2034" y="73"/>
                  </a:cubicBezTo>
                  <a:cubicBezTo>
                    <a:pt x="2031" y="71"/>
                    <a:pt x="2027" y="70"/>
                    <a:pt x="2023" y="70"/>
                  </a:cubicBezTo>
                  <a:cubicBezTo>
                    <a:pt x="2017" y="70"/>
                    <a:pt x="2011" y="72"/>
                    <a:pt x="2006" y="76"/>
                  </a:cubicBezTo>
                  <a:cubicBezTo>
                    <a:pt x="2000" y="80"/>
                    <a:pt x="1994" y="85"/>
                    <a:pt x="1988" y="92"/>
                  </a:cubicBezTo>
                  <a:lnTo>
                    <a:pt x="1988" y="171"/>
                  </a:lnTo>
                  <a:cubicBezTo>
                    <a:pt x="1988" y="171"/>
                    <a:pt x="1987" y="172"/>
                    <a:pt x="1987" y="172"/>
                  </a:cubicBezTo>
                  <a:cubicBezTo>
                    <a:pt x="1987" y="173"/>
                    <a:pt x="1986" y="173"/>
                    <a:pt x="1985" y="174"/>
                  </a:cubicBezTo>
                  <a:cubicBezTo>
                    <a:pt x="1984" y="174"/>
                    <a:pt x="1983" y="174"/>
                    <a:pt x="1982" y="174"/>
                  </a:cubicBezTo>
                  <a:cubicBezTo>
                    <a:pt x="1980" y="175"/>
                    <a:pt x="1979" y="175"/>
                    <a:pt x="1976" y="175"/>
                  </a:cubicBezTo>
                  <a:cubicBezTo>
                    <a:pt x="1974" y="175"/>
                    <a:pt x="1972" y="175"/>
                    <a:pt x="1971" y="174"/>
                  </a:cubicBezTo>
                  <a:cubicBezTo>
                    <a:pt x="1969" y="174"/>
                    <a:pt x="1968" y="174"/>
                    <a:pt x="1967" y="174"/>
                  </a:cubicBezTo>
                  <a:cubicBezTo>
                    <a:pt x="1966" y="173"/>
                    <a:pt x="1966" y="173"/>
                    <a:pt x="1965" y="172"/>
                  </a:cubicBezTo>
                  <a:cubicBezTo>
                    <a:pt x="1965" y="172"/>
                    <a:pt x="1965" y="171"/>
                    <a:pt x="1965" y="171"/>
                  </a:cubicBezTo>
                  <a:lnTo>
                    <a:pt x="1965" y="58"/>
                  </a:lnTo>
                  <a:cubicBezTo>
                    <a:pt x="1965" y="58"/>
                    <a:pt x="1965" y="57"/>
                    <a:pt x="1965" y="57"/>
                  </a:cubicBezTo>
                  <a:cubicBezTo>
                    <a:pt x="1966" y="56"/>
                    <a:pt x="1966" y="56"/>
                    <a:pt x="1967" y="55"/>
                  </a:cubicBezTo>
                  <a:cubicBezTo>
                    <a:pt x="1968" y="55"/>
                    <a:pt x="1969" y="55"/>
                    <a:pt x="1970" y="55"/>
                  </a:cubicBezTo>
                  <a:cubicBezTo>
                    <a:pt x="1971" y="54"/>
                    <a:pt x="1973" y="54"/>
                    <a:pt x="1975" y="54"/>
                  </a:cubicBezTo>
                  <a:cubicBezTo>
                    <a:pt x="1977" y="54"/>
                    <a:pt x="1979" y="54"/>
                    <a:pt x="1980" y="55"/>
                  </a:cubicBezTo>
                  <a:cubicBezTo>
                    <a:pt x="1982" y="55"/>
                    <a:pt x="1983" y="55"/>
                    <a:pt x="1983" y="55"/>
                  </a:cubicBezTo>
                  <a:cubicBezTo>
                    <a:pt x="1984" y="56"/>
                    <a:pt x="1985" y="56"/>
                    <a:pt x="1985" y="57"/>
                  </a:cubicBezTo>
                  <a:cubicBezTo>
                    <a:pt x="1985" y="57"/>
                    <a:pt x="1985" y="58"/>
                    <a:pt x="1985" y="58"/>
                  </a:cubicBezTo>
                  <a:lnTo>
                    <a:pt x="1985" y="73"/>
                  </a:lnTo>
                  <a:cubicBezTo>
                    <a:pt x="1992" y="66"/>
                    <a:pt x="1999" y="61"/>
                    <a:pt x="2006" y="58"/>
                  </a:cubicBezTo>
                  <a:cubicBezTo>
                    <a:pt x="2013" y="54"/>
                    <a:pt x="2020" y="53"/>
                    <a:pt x="2027" y="53"/>
                  </a:cubicBezTo>
                  <a:cubicBezTo>
                    <a:pt x="2036" y="53"/>
                    <a:pt x="2042" y="54"/>
                    <a:pt x="2048" y="56"/>
                  </a:cubicBezTo>
                  <a:cubicBezTo>
                    <a:pt x="2054" y="59"/>
                    <a:pt x="2058" y="62"/>
                    <a:pt x="2062" y="67"/>
                  </a:cubicBezTo>
                  <a:cubicBezTo>
                    <a:pt x="2065" y="71"/>
                    <a:pt x="2068" y="76"/>
                    <a:pt x="2069" y="82"/>
                  </a:cubicBezTo>
                  <a:cubicBezTo>
                    <a:pt x="2071" y="87"/>
                    <a:pt x="2072" y="94"/>
                    <a:pt x="2072" y="102"/>
                  </a:cubicBezTo>
                  <a:lnTo>
                    <a:pt x="2072" y="171"/>
                  </a:lnTo>
                  <a:close/>
                  <a:moveTo>
                    <a:pt x="2278" y="154"/>
                  </a:moveTo>
                  <a:cubicBezTo>
                    <a:pt x="2278" y="155"/>
                    <a:pt x="2278" y="156"/>
                    <a:pt x="2278" y="157"/>
                  </a:cubicBezTo>
                  <a:cubicBezTo>
                    <a:pt x="2278" y="158"/>
                    <a:pt x="2278" y="159"/>
                    <a:pt x="2277" y="160"/>
                  </a:cubicBezTo>
                  <a:cubicBezTo>
                    <a:pt x="2277" y="161"/>
                    <a:pt x="2277" y="161"/>
                    <a:pt x="2276" y="162"/>
                  </a:cubicBezTo>
                  <a:cubicBezTo>
                    <a:pt x="2276" y="162"/>
                    <a:pt x="2275" y="163"/>
                    <a:pt x="2274" y="164"/>
                  </a:cubicBezTo>
                  <a:cubicBezTo>
                    <a:pt x="2273" y="165"/>
                    <a:pt x="2271" y="167"/>
                    <a:pt x="2268" y="168"/>
                  </a:cubicBezTo>
                  <a:cubicBezTo>
                    <a:pt x="2266" y="170"/>
                    <a:pt x="2263" y="171"/>
                    <a:pt x="2259" y="172"/>
                  </a:cubicBezTo>
                  <a:cubicBezTo>
                    <a:pt x="2256" y="173"/>
                    <a:pt x="2252" y="174"/>
                    <a:pt x="2248" y="175"/>
                  </a:cubicBezTo>
                  <a:cubicBezTo>
                    <a:pt x="2244" y="176"/>
                    <a:pt x="2240" y="176"/>
                    <a:pt x="2235" y="176"/>
                  </a:cubicBezTo>
                  <a:cubicBezTo>
                    <a:pt x="2227" y="176"/>
                    <a:pt x="2219" y="175"/>
                    <a:pt x="2212" y="172"/>
                  </a:cubicBezTo>
                  <a:cubicBezTo>
                    <a:pt x="2205" y="170"/>
                    <a:pt x="2199" y="166"/>
                    <a:pt x="2195" y="161"/>
                  </a:cubicBezTo>
                  <a:cubicBezTo>
                    <a:pt x="2190" y="155"/>
                    <a:pt x="2186" y="149"/>
                    <a:pt x="2184" y="142"/>
                  </a:cubicBezTo>
                  <a:cubicBezTo>
                    <a:pt x="2182" y="134"/>
                    <a:pt x="2180" y="126"/>
                    <a:pt x="2180" y="116"/>
                  </a:cubicBezTo>
                  <a:cubicBezTo>
                    <a:pt x="2180" y="105"/>
                    <a:pt x="2182" y="95"/>
                    <a:pt x="2185" y="87"/>
                  </a:cubicBezTo>
                  <a:cubicBezTo>
                    <a:pt x="2188" y="79"/>
                    <a:pt x="2192" y="73"/>
                    <a:pt x="2197" y="68"/>
                  </a:cubicBezTo>
                  <a:cubicBezTo>
                    <a:pt x="2202" y="63"/>
                    <a:pt x="2208" y="59"/>
                    <a:pt x="2215" y="56"/>
                  </a:cubicBezTo>
                  <a:cubicBezTo>
                    <a:pt x="2222" y="54"/>
                    <a:pt x="2230" y="53"/>
                    <a:pt x="2238" y="53"/>
                  </a:cubicBezTo>
                  <a:cubicBezTo>
                    <a:pt x="2242" y="53"/>
                    <a:pt x="2246" y="53"/>
                    <a:pt x="2250" y="54"/>
                  </a:cubicBezTo>
                  <a:cubicBezTo>
                    <a:pt x="2253" y="54"/>
                    <a:pt x="2257" y="55"/>
                    <a:pt x="2260" y="56"/>
                  </a:cubicBezTo>
                  <a:cubicBezTo>
                    <a:pt x="2263" y="57"/>
                    <a:pt x="2266" y="59"/>
                    <a:pt x="2268" y="60"/>
                  </a:cubicBezTo>
                  <a:cubicBezTo>
                    <a:pt x="2271" y="62"/>
                    <a:pt x="2272" y="63"/>
                    <a:pt x="2273" y="64"/>
                  </a:cubicBezTo>
                  <a:cubicBezTo>
                    <a:pt x="2274" y="65"/>
                    <a:pt x="2275" y="66"/>
                    <a:pt x="2276" y="66"/>
                  </a:cubicBezTo>
                  <a:cubicBezTo>
                    <a:pt x="2276" y="67"/>
                    <a:pt x="2276" y="67"/>
                    <a:pt x="2277" y="68"/>
                  </a:cubicBezTo>
                  <a:cubicBezTo>
                    <a:pt x="2277" y="69"/>
                    <a:pt x="2277" y="70"/>
                    <a:pt x="2277" y="71"/>
                  </a:cubicBezTo>
                  <a:cubicBezTo>
                    <a:pt x="2277" y="72"/>
                    <a:pt x="2277" y="73"/>
                    <a:pt x="2277" y="75"/>
                  </a:cubicBezTo>
                  <a:cubicBezTo>
                    <a:pt x="2277" y="78"/>
                    <a:pt x="2277" y="80"/>
                    <a:pt x="2276" y="81"/>
                  </a:cubicBezTo>
                  <a:cubicBezTo>
                    <a:pt x="2275" y="83"/>
                    <a:pt x="2274" y="83"/>
                    <a:pt x="2273" y="83"/>
                  </a:cubicBezTo>
                  <a:cubicBezTo>
                    <a:pt x="2272" y="83"/>
                    <a:pt x="2270" y="83"/>
                    <a:pt x="2268" y="81"/>
                  </a:cubicBezTo>
                  <a:cubicBezTo>
                    <a:pt x="2267" y="80"/>
                    <a:pt x="2264" y="78"/>
                    <a:pt x="2262" y="77"/>
                  </a:cubicBezTo>
                  <a:cubicBezTo>
                    <a:pt x="2259" y="75"/>
                    <a:pt x="2255" y="74"/>
                    <a:pt x="2252" y="72"/>
                  </a:cubicBezTo>
                  <a:cubicBezTo>
                    <a:pt x="2248" y="71"/>
                    <a:pt x="2243" y="70"/>
                    <a:pt x="2238" y="70"/>
                  </a:cubicBezTo>
                  <a:cubicBezTo>
                    <a:pt x="2227" y="70"/>
                    <a:pt x="2219" y="74"/>
                    <a:pt x="2213" y="82"/>
                  </a:cubicBezTo>
                  <a:cubicBezTo>
                    <a:pt x="2207" y="89"/>
                    <a:pt x="2204" y="100"/>
                    <a:pt x="2204" y="115"/>
                  </a:cubicBezTo>
                  <a:cubicBezTo>
                    <a:pt x="2204" y="122"/>
                    <a:pt x="2205" y="128"/>
                    <a:pt x="2206" y="134"/>
                  </a:cubicBezTo>
                  <a:cubicBezTo>
                    <a:pt x="2208" y="139"/>
                    <a:pt x="2210" y="144"/>
                    <a:pt x="2213" y="147"/>
                  </a:cubicBezTo>
                  <a:cubicBezTo>
                    <a:pt x="2216" y="151"/>
                    <a:pt x="2219" y="154"/>
                    <a:pt x="2224" y="156"/>
                  </a:cubicBezTo>
                  <a:cubicBezTo>
                    <a:pt x="2228" y="157"/>
                    <a:pt x="2233" y="158"/>
                    <a:pt x="2238" y="158"/>
                  </a:cubicBezTo>
                  <a:cubicBezTo>
                    <a:pt x="2244" y="158"/>
                    <a:pt x="2248" y="158"/>
                    <a:pt x="2252" y="156"/>
                  </a:cubicBezTo>
                  <a:cubicBezTo>
                    <a:pt x="2256" y="155"/>
                    <a:pt x="2259" y="153"/>
                    <a:pt x="2262" y="151"/>
                  </a:cubicBezTo>
                  <a:cubicBezTo>
                    <a:pt x="2265" y="149"/>
                    <a:pt x="2268" y="148"/>
                    <a:pt x="2270" y="146"/>
                  </a:cubicBezTo>
                  <a:cubicBezTo>
                    <a:pt x="2272" y="145"/>
                    <a:pt x="2273" y="144"/>
                    <a:pt x="2274" y="144"/>
                  </a:cubicBezTo>
                  <a:cubicBezTo>
                    <a:pt x="2275" y="144"/>
                    <a:pt x="2275" y="144"/>
                    <a:pt x="2276" y="145"/>
                  </a:cubicBezTo>
                  <a:cubicBezTo>
                    <a:pt x="2276" y="145"/>
                    <a:pt x="2277" y="146"/>
                    <a:pt x="2277" y="146"/>
                  </a:cubicBezTo>
                  <a:cubicBezTo>
                    <a:pt x="2277" y="147"/>
                    <a:pt x="2278" y="148"/>
                    <a:pt x="2278" y="149"/>
                  </a:cubicBezTo>
                  <a:cubicBezTo>
                    <a:pt x="2278" y="151"/>
                    <a:pt x="2278" y="152"/>
                    <a:pt x="2278" y="154"/>
                  </a:cubicBezTo>
                  <a:close/>
                  <a:moveTo>
                    <a:pt x="2408" y="171"/>
                  </a:moveTo>
                  <a:cubicBezTo>
                    <a:pt x="2408" y="171"/>
                    <a:pt x="2407" y="172"/>
                    <a:pt x="2407" y="172"/>
                  </a:cubicBezTo>
                  <a:cubicBezTo>
                    <a:pt x="2407" y="173"/>
                    <a:pt x="2406" y="173"/>
                    <a:pt x="2405" y="174"/>
                  </a:cubicBezTo>
                  <a:cubicBezTo>
                    <a:pt x="2404" y="174"/>
                    <a:pt x="2403" y="174"/>
                    <a:pt x="2402" y="174"/>
                  </a:cubicBezTo>
                  <a:cubicBezTo>
                    <a:pt x="2400" y="175"/>
                    <a:pt x="2398" y="175"/>
                    <a:pt x="2396" y="175"/>
                  </a:cubicBezTo>
                  <a:cubicBezTo>
                    <a:pt x="2394" y="175"/>
                    <a:pt x="2392" y="175"/>
                    <a:pt x="2391" y="174"/>
                  </a:cubicBezTo>
                  <a:cubicBezTo>
                    <a:pt x="2389" y="174"/>
                    <a:pt x="2388" y="174"/>
                    <a:pt x="2387" y="174"/>
                  </a:cubicBezTo>
                  <a:cubicBezTo>
                    <a:pt x="2386" y="173"/>
                    <a:pt x="2386" y="173"/>
                    <a:pt x="2385" y="172"/>
                  </a:cubicBezTo>
                  <a:cubicBezTo>
                    <a:pt x="2385" y="172"/>
                    <a:pt x="2385" y="171"/>
                    <a:pt x="2385" y="171"/>
                  </a:cubicBezTo>
                  <a:lnTo>
                    <a:pt x="2385" y="105"/>
                  </a:lnTo>
                  <a:cubicBezTo>
                    <a:pt x="2385" y="98"/>
                    <a:pt x="2384" y="93"/>
                    <a:pt x="2383" y="89"/>
                  </a:cubicBezTo>
                  <a:cubicBezTo>
                    <a:pt x="2382" y="85"/>
                    <a:pt x="2380" y="82"/>
                    <a:pt x="2378" y="79"/>
                  </a:cubicBezTo>
                  <a:cubicBezTo>
                    <a:pt x="2376" y="76"/>
                    <a:pt x="2374" y="74"/>
                    <a:pt x="2370" y="73"/>
                  </a:cubicBezTo>
                  <a:cubicBezTo>
                    <a:pt x="2367" y="71"/>
                    <a:pt x="2363" y="70"/>
                    <a:pt x="2359" y="70"/>
                  </a:cubicBezTo>
                  <a:cubicBezTo>
                    <a:pt x="2353" y="70"/>
                    <a:pt x="2347" y="72"/>
                    <a:pt x="2342" y="76"/>
                  </a:cubicBezTo>
                  <a:cubicBezTo>
                    <a:pt x="2336" y="80"/>
                    <a:pt x="2330" y="85"/>
                    <a:pt x="2324" y="92"/>
                  </a:cubicBezTo>
                  <a:lnTo>
                    <a:pt x="2324" y="171"/>
                  </a:lnTo>
                  <a:cubicBezTo>
                    <a:pt x="2324" y="171"/>
                    <a:pt x="2323" y="172"/>
                    <a:pt x="2323" y="172"/>
                  </a:cubicBezTo>
                  <a:cubicBezTo>
                    <a:pt x="2323" y="173"/>
                    <a:pt x="2322" y="173"/>
                    <a:pt x="2321" y="174"/>
                  </a:cubicBezTo>
                  <a:cubicBezTo>
                    <a:pt x="2320" y="174"/>
                    <a:pt x="2319" y="174"/>
                    <a:pt x="2318" y="174"/>
                  </a:cubicBezTo>
                  <a:cubicBezTo>
                    <a:pt x="2316" y="175"/>
                    <a:pt x="2315" y="175"/>
                    <a:pt x="2312" y="175"/>
                  </a:cubicBezTo>
                  <a:cubicBezTo>
                    <a:pt x="2310" y="175"/>
                    <a:pt x="2308" y="175"/>
                    <a:pt x="2307" y="174"/>
                  </a:cubicBezTo>
                  <a:cubicBezTo>
                    <a:pt x="2305" y="174"/>
                    <a:pt x="2304" y="174"/>
                    <a:pt x="2303" y="174"/>
                  </a:cubicBezTo>
                  <a:cubicBezTo>
                    <a:pt x="2302" y="173"/>
                    <a:pt x="2302" y="173"/>
                    <a:pt x="2301" y="172"/>
                  </a:cubicBezTo>
                  <a:cubicBezTo>
                    <a:pt x="2301" y="172"/>
                    <a:pt x="2301" y="171"/>
                    <a:pt x="2301" y="171"/>
                  </a:cubicBezTo>
                  <a:lnTo>
                    <a:pt x="2301" y="4"/>
                  </a:lnTo>
                  <a:cubicBezTo>
                    <a:pt x="2301" y="3"/>
                    <a:pt x="2301" y="2"/>
                    <a:pt x="2301" y="2"/>
                  </a:cubicBezTo>
                  <a:cubicBezTo>
                    <a:pt x="2302" y="1"/>
                    <a:pt x="2302" y="1"/>
                    <a:pt x="2303" y="1"/>
                  </a:cubicBezTo>
                  <a:cubicBezTo>
                    <a:pt x="2304" y="0"/>
                    <a:pt x="2305" y="0"/>
                    <a:pt x="2307" y="0"/>
                  </a:cubicBezTo>
                  <a:cubicBezTo>
                    <a:pt x="2308" y="0"/>
                    <a:pt x="2310" y="0"/>
                    <a:pt x="2312" y="0"/>
                  </a:cubicBezTo>
                  <a:cubicBezTo>
                    <a:pt x="2315" y="0"/>
                    <a:pt x="2316" y="0"/>
                    <a:pt x="2318" y="0"/>
                  </a:cubicBezTo>
                  <a:cubicBezTo>
                    <a:pt x="2319" y="0"/>
                    <a:pt x="2320" y="0"/>
                    <a:pt x="2321" y="1"/>
                  </a:cubicBezTo>
                  <a:cubicBezTo>
                    <a:pt x="2322" y="1"/>
                    <a:pt x="2323" y="1"/>
                    <a:pt x="2323" y="2"/>
                  </a:cubicBezTo>
                  <a:cubicBezTo>
                    <a:pt x="2323" y="2"/>
                    <a:pt x="2324" y="3"/>
                    <a:pt x="2324" y="4"/>
                  </a:cubicBezTo>
                  <a:lnTo>
                    <a:pt x="2324" y="71"/>
                  </a:lnTo>
                  <a:cubicBezTo>
                    <a:pt x="2330" y="65"/>
                    <a:pt x="2337" y="60"/>
                    <a:pt x="2343" y="57"/>
                  </a:cubicBezTo>
                  <a:cubicBezTo>
                    <a:pt x="2350" y="54"/>
                    <a:pt x="2357" y="53"/>
                    <a:pt x="2363" y="53"/>
                  </a:cubicBezTo>
                  <a:cubicBezTo>
                    <a:pt x="2372" y="53"/>
                    <a:pt x="2378" y="54"/>
                    <a:pt x="2384" y="56"/>
                  </a:cubicBezTo>
                  <a:cubicBezTo>
                    <a:pt x="2390" y="59"/>
                    <a:pt x="2394" y="62"/>
                    <a:pt x="2398" y="67"/>
                  </a:cubicBezTo>
                  <a:cubicBezTo>
                    <a:pt x="2401" y="71"/>
                    <a:pt x="2404" y="76"/>
                    <a:pt x="2405" y="82"/>
                  </a:cubicBezTo>
                  <a:cubicBezTo>
                    <a:pt x="2407" y="87"/>
                    <a:pt x="2408" y="94"/>
                    <a:pt x="2408" y="102"/>
                  </a:cubicBezTo>
                  <a:lnTo>
                    <a:pt x="2408" y="171"/>
                  </a:lnTo>
                  <a:close/>
                  <a:moveTo>
                    <a:pt x="2538" y="171"/>
                  </a:moveTo>
                  <a:cubicBezTo>
                    <a:pt x="2538" y="172"/>
                    <a:pt x="2538" y="173"/>
                    <a:pt x="2537" y="173"/>
                  </a:cubicBezTo>
                  <a:cubicBezTo>
                    <a:pt x="2536" y="174"/>
                    <a:pt x="2535" y="174"/>
                    <a:pt x="2534" y="174"/>
                  </a:cubicBezTo>
                  <a:cubicBezTo>
                    <a:pt x="2533" y="174"/>
                    <a:pt x="2531" y="175"/>
                    <a:pt x="2528" y="175"/>
                  </a:cubicBezTo>
                  <a:cubicBezTo>
                    <a:pt x="2526" y="175"/>
                    <a:pt x="2524" y="174"/>
                    <a:pt x="2523" y="174"/>
                  </a:cubicBezTo>
                  <a:cubicBezTo>
                    <a:pt x="2521" y="174"/>
                    <a:pt x="2520" y="174"/>
                    <a:pt x="2520" y="173"/>
                  </a:cubicBezTo>
                  <a:cubicBezTo>
                    <a:pt x="2519" y="173"/>
                    <a:pt x="2519" y="172"/>
                    <a:pt x="2519" y="171"/>
                  </a:cubicBezTo>
                  <a:lnTo>
                    <a:pt x="2519" y="160"/>
                  </a:lnTo>
                  <a:cubicBezTo>
                    <a:pt x="2513" y="165"/>
                    <a:pt x="2507" y="169"/>
                    <a:pt x="2501" y="172"/>
                  </a:cubicBezTo>
                  <a:cubicBezTo>
                    <a:pt x="2494" y="175"/>
                    <a:pt x="2487" y="176"/>
                    <a:pt x="2479" y="176"/>
                  </a:cubicBezTo>
                  <a:cubicBezTo>
                    <a:pt x="2473" y="176"/>
                    <a:pt x="2467" y="175"/>
                    <a:pt x="2462" y="174"/>
                  </a:cubicBezTo>
                  <a:cubicBezTo>
                    <a:pt x="2457" y="172"/>
                    <a:pt x="2452" y="170"/>
                    <a:pt x="2448" y="167"/>
                  </a:cubicBezTo>
                  <a:cubicBezTo>
                    <a:pt x="2445" y="164"/>
                    <a:pt x="2442" y="161"/>
                    <a:pt x="2440" y="156"/>
                  </a:cubicBezTo>
                  <a:cubicBezTo>
                    <a:pt x="2438" y="152"/>
                    <a:pt x="2437" y="147"/>
                    <a:pt x="2437" y="142"/>
                  </a:cubicBezTo>
                  <a:cubicBezTo>
                    <a:pt x="2437" y="136"/>
                    <a:pt x="2438" y="130"/>
                    <a:pt x="2441" y="125"/>
                  </a:cubicBezTo>
                  <a:cubicBezTo>
                    <a:pt x="2444" y="121"/>
                    <a:pt x="2448" y="117"/>
                    <a:pt x="2453" y="114"/>
                  </a:cubicBezTo>
                  <a:cubicBezTo>
                    <a:pt x="2458" y="111"/>
                    <a:pt x="2465" y="108"/>
                    <a:pt x="2473" y="107"/>
                  </a:cubicBezTo>
                  <a:cubicBezTo>
                    <a:pt x="2480" y="105"/>
                    <a:pt x="2489" y="105"/>
                    <a:pt x="2499" y="105"/>
                  </a:cubicBezTo>
                  <a:lnTo>
                    <a:pt x="2516" y="105"/>
                  </a:lnTo>
                  <a:lnTo>
                    <a:pt x="2516" y="96"/>
                  </a:lnTo>
                  <a:cubicBezTo>
                    <a:pt x="2516" y="92"/>
                    <a:pt x="2515" y="88"/>
                    <a:pt x="2514" y="84"/>
                  </a:cubicBezTo>
                  <a:cubicBezTo>
                    <a:pt x="2513" y="81"/>
                    <a:pt x="2511" y="78"/>
                    <a:pt x="2509" y="76"/>
                  </a:cubicBezTo>
                  <a:cubicBezTo>
                    <a:pt x="2507" y="74"/>
                    <a:pt x="2504" y="72"/>
                    <a:pt x="2501" y="71"/>
                  </a:cubicBezTo>
                  <a:cubicBezTo>
                    <a:pt x="2497" y="70"/>
                    <a:pt x="2493" y="69"/>
                    <a:pt x="2487" y="69"/>
                  </a:cubicBezTo>
                  <a:cubicBezTo>
                    <a:pt x="2482" y="69"/>
                    <a:pt x="2477" y="70"/>
                    <a:pt x="2472" y="71"/>
                  </a:cubicBezTo>
                  <a:cubicBezTo>
                    <a:pt x="2468" y="72"/>
                    <a:pt x="2464" y="74"/>
                    <a:pt x="2461" y="75"/>
                  </a:cubicBezTo>
                  <a:cubicBezTo>
                    <a:pt x="2457" y="77"/>
                    <a:pt x="2454" y="78"/>
                    <a:pt x="2452" y="79"/>
                  </a:cubicBezTo>
                  <a:cubicBezTo>
                    <a:pt x="2450" y="80"/>
                    <a:pt x="2448" y="81"/>
                    <a:pt x="2447" y="81"/>
                  </a:cubicBezTo>
                  <a:cubicBezTo>
                    <a:pt x="2446" y="81"/>
                    <a:pt x="2446" y="81"/>
                    <a:pt x="2445" y="80"/>
                  </a:cubicBezTo>
                  <a:cubicBezTo>
                    <a:pt x="2445" y="80"/>
                    <a:pt x="2444" y="80"/>
                    <a:pt x="2444" y="79"/>
                  </a:cubicBezTo>
                  <a:cubicBezTo>
                    <a:pt x="2443" y="78"/>
                    <a:pt x="2443" y="77"/>
                    <a:pt x="2443" y="76"/>
                  </a:cubicBezTo>
                  <a:cubicBezTo>
                    <a:pt x="2443" y="75"/>
                    <a:pt x="2443" y="74"/>
                    <a:pt x="2443" y="73"/>
                  </a:cubicBezTo>
                  <a:cubicBezTo>
                    <a:pt x="2443" y="71"/>
                    <a:pt x="2443" y="69"/>
                    <a:pt x="2443" y="68"/>
                  </a:cubicBezTo>
                  <a:cubicBezTo>
                    <a:pt x="2443" y="67"/>
                    <a:pt x="2444" y="66"/>
                    <a:pt x="2445" y="65"/>
                  </a:cubicBezTo>
                  <a:cubicBezTo>
                    <a:pt x="2447" y="64"/>
                    <a:pt x="2449" y="62"/>
                    <a:pt x="2452" y="61"/>
                  </a:cubicBezTo>
                  <a:cubicBezTo>
                    <a:pt x="2455" y="59"/>
                    <a:pt x="2458" y="58"/>
                    <a:pt x="2462" y="57"/>
                  </a:cubicBezTo>
                  <a:cubicBezTo>
                    <a:pt x="2466" y="56"/>
                    <a:pt x="2471" y="55"/>
                    <a:pt x="2475" y="54"/>
                  </a:cubicBezTo>
                  <a:cubicBezTo>
                    <a:pt x="2480" y="53"/>
                    <a:pt x="2485" y="53"/>
                    <a:pt x="2489" y="53"/>
                  </a:cubicBezTo>
                  <a:cubicBezTo>
                    <a:pt x="2498" y="53"/>
                    <a:pt x="2506" y="54"/>
                    <a:pt x="2512" y="55"/>
                  </a:cubicBezTo>
                  <a:cubicBezTo>
                    <a:pt x="2518" y="57"/>
                    <a:pt x="2523" y="60"/>
                    <a:pt x="2527" y="63"/>
                  </a:cubicBezTo>
                  <a:cubicBezTo>
                    <a:pt x="2531" y="67"/>
                    <a:pt x="2534" y="71"/>
                    <a:pt x="2536" y="77"/>
                  </a:cubicBezTo>
                  <a:cubicBezTo>
                    <a:pt x="2537" y="82"/>
                    <a:pt x="2538" y="88"/>
                    <a:pt x="2538" y="95"/>
                  </a:cubicBezTo>
                  <a:lnTo>
                    <a:pt x="2538" y="171"/>
                  </a:lnTo>
                  <a:close/>
                  <a:moveTo>
                    <a:pt x="2516" y="119"/>
                  </a:moveTo>
                  <a:lnTo>
                    <a:pt x="2496" y="119"/>
                  </a:lnTo>
                  <a:cubicBezTo>
                    <a:pt x="2490" y="119"/>
                    <a:pt x="2485" y="120"/>
                    <a:pt x="2480" y="121"/>
                  </a:cubicBezTo>
                  <a:cubicBezTo>
                    <a:pt x="2475" y="122"/>
                    <a:pt x="2472" y="123"/>
                    <a:pt x="2469" y="125"/>
                  </a:cubicBezTo>
                  <a:cubicBezTo>
                    <a:pt x="2466" y="127"/>
                    <a:pt x="2463" y="129"/>
                    <a:pt x="2462" y="132"/>
                  </a:cubicBezTo>
                  <a:cubicBezTo>
                    <a:pt x="2461" y="135"/>
                    <a:pt x="2460" y="138"/>
                    <a:pt x="2460" y="141"/>
                  </a:cubicBezTo>
                  <a:cubicBezTo>
                    <a:pt x="2460" y="147"/>
                    <a:pt x="2462" y="151"/>
                    <a:pt x="2466" y="155"/>
                  </a:cubicBezTo>
                  <a:cubicBezTo>
                    <a:pt x="2470" y="158"/>
                    <a:pt x="2476" y="160"/>
                    <a:pt x="2483" y="160"/>
                  </a:cubicBezTo>
                  <a:cubicBezTo>
                    <a:pt x="2489" y="160"/>
                    <a:pt x="2495" y="159"/>
                    <a:pt x="2500" y="156"/>
                  </a:cubicBezTo>
                  <a:cubicBezTo>
                    <a:pt x="2505" y="153"/>
                    <a:pt x="2510" y="149"/>
                    <a:pt x="2516" y="143"/>
                  </a:cubicBezTo>
                  <a:lnTo>
                    <a:pt x="2516" y="119"/>
                  </a:lnTo>
                  <a:close/>
                  <a:moveTo>
                    <a:pt x="2661" y="66"/>
                  </a:moveTo>
                  <a:cubicBezTo>
                    <a:pt x="2661" y="67"/>
                    <a:pt x="2661" y="69"/>
                    <a:pt x="2661" y="70"/>
                  </a:cubicBezTo>
                  <a:cubicBezTo>
                    <a:pt x="2661" y="71"/>
                    <a:pt x="2661" y="72"/>
                    <a:pt x="2661" y="73"/>
                  </a:cubicBezTo>
                  <a:cubicBezTo>
                    <a:pt x="2660" y="74"/>
                    <a:pt x="2660" y="74"/>
                    <a:pt x="2660" y="75"/>
                  </a:cubicBezTo>
                  <a:cubicBezTo>
                    <a:pt x="2659" y="75"/>
                    <a:pt x="2659" y="75"/>
                    <a:pt x="2658" y="75"/>
                  </a:cubicBezTo>
                  <a:cubicBezTo>
                    <a:pt x="2657" y="75"/>
                    <a:pt x="2656" y="75"/>
                    <a:pt x="2655" y="75"/>
                  </a:cubicBezTo>
                  <a:cubicBezTo>
                    <a:pt x="2654" y="74"/>
                    <a:pt x="2653" y="74"/>
                    <a:pt x="2652" y="74"/>
                  </a:cubicBezTo>
                  <a:cubicBezTo>
                    <a:pt x="2650" y="73"/>
                    <a:pt x="2649" y="73"/>
                    <a:pt x="2647" y="73"/>
                  </a:cubicBezTo>
                  <a:cubicBezTo>
                    <a:pt x="2645" y="72"/>
                    <a:pt x="2644" y="72"/>
                    <a:pt x="2642" y="72"/>
                  </a:cubicBezTo>
                  <a:cubicBezTo>
                    <a:pt x="2639" y="72"/>
                    <a:pt x="2637" y="73"/>
                    <a:pt x="2635" y="73"/>
                  </a:cubicBezTo>
                  <a:cubicBezTo>
                    <a:pt x="2633" y="74"/>
                    <a:pt x="2631" y="76"/>
                    <a:pt x="2628" y="77"/>
                  </a:cubicBezTo>
                  <a:cubicBezTo>
                    <a:pt x="2626" y="79"/>
                    <a:pt x="2623" y="82"/>
                    <a:pt x="2620" y="85"/>
                  </a:cubicBezTo>
                  <a:cubicBezTo>
                    <a:pt x="2618" y="88"/>
                    <a:pt x="2615" y="92"/>
                    <a:pt x="2612" y="97"/>
                  </a:cubicBezTo>
                  <a:lnTo>
                    <a:pt x="2612" y="171"/>
                  </a:lnTo>
                  <a:cubicBezTo>
                    <a:pt x="2612" y="171"/>
                    <a:pt x="2611" y="172"/>
                    <a:pt x="2611" y="172"/>
                  </a:cubicBezTo>
                  <a:cubicBezTo>
                    <a:pt x="2611" y="173"/>
                    <a:pt x="2610" y="173"/>
                    <a:pt x="2609" y="174"/>
                  </a:cubicBezTo>
                  <a:cubicBezTo>
                    <a:pt x="2608" y="174"/>
                    <a:pt x="2607" y="174"/>
                    <a:pt x="2606" y="174"/>
                  </a:cubicBezTo>
                  <a:cubicBezTo>
                    <a:pt x="2604" y="175"/>
                    <a:pt x="2603" y="175"/>
                    <a:pt x="2600" y="175"/>
                  </a:cubicBezTo>
                  <a:cubicBezTo>
                    <a:pt x="2598" y="175"/>
                    <a:pt x="2596" y="175"/>
                    <a:pt x="2595" y="174"/>
                  </a:cubicBezTo>
                  <a:cubicBezTo>
                    <a:pt x="2593" y="174"/>
                    <a:pt x="2592" y="174"/>
                    <a:pt x="2591" y="174"/>
                  </a:cubicBezTo>
                  <a:cubicBezTo>
                    <a:pt x="2590" y="173"/>
                    <a:pt x="2590" y="173"/>
                    <a:pt x="2589" y="172"/>
                  </a:cubicBezTo>
                  <a:cubicBezTo>
                    <a:pt x="2589" y="172"/>
                    <a:pt x="2589" y="171"/>
                    <a:pt x="2589" y="171"/>
                  </a:cubicBezTo>
                  <a:lnTo>
                    <a:pt x="2589" y="58"/>
                  </a:lnTo>
                  <a:cubicBezTo>
                    <a:pt x="2589" y="58"/>
                    <a:pt x="2589" y="57"/>
                    <a:pt x="2589" y="57"/>
                  </a:cubicBezTo>
                  <a:cubicBezTo>
                    <a:pt x="2590" y="56"/>
                    <a:pt x="2590" y="56"/>
                    <a:pt x="2591" y="55"/>
                  </a:cubicBezTo>
                  <a:cubicBezTo>
                    <a:pt x="2592" y="55"/>
                    <a:pt x="2593" y="55"/>
                    <a:pt x="2594" y="55"/>
                  </a:cubicBezTo>
                  <a:cubicBezTo>
                    <a:pt x="2595" y="54"/>
                    <a:pt x="2597" y="54"/>
                    <a:pt x="2599" y="54"/>
                  </a:cubicBezTo>
                  <a:cubicBezTo>
                    <a:pt x="2601" y="54"/>
                    <a:pt x="2603" y="54"/>
                    <a:pt x="2604" y="55"/>
                  </a:cubicBezTo>
                  <a:cubicBezTo>
                    <a:pt x="2606" y="55"/>
                    <a:pt x="2607" y="55"/>
                    <a:pt x="2607" y="55"/>
                  </a:cubicBezTo>
                  <a:cubicBezTo>
                    <a:pt x="2608" y="56"/>
                    <a:pt x="2609" y="56"/>
                    <a:pt x="2609" y="57"/>
                  </a:cubicBezTo>
                  <a:cubicBezTo>
                    <a:pt x="2609" y="57"/>
                    <a:pt x="2609" y="58"/>
                    <a:pt x="2609" y="58"/>
                  </a:cubicBezTo>
                  <a:lnTo>
                    <a:pt x="2609" y="75"/>
                  </a:lnTo>
                  <a:cubicBezTo>
                    <a:pt x="2613" y="70"/>
                    <a:pt x="2616" y="66"/>
                    <a:pt x="2619" y="64"/>
                  </a:cubicBezTo>
                  <a:cubicBezTo>
                    <a:pt x="2622" y="61"/>
                    <a:pt x="2625" y="59"/>
                    <a:pt x="2627" y="57"/>
                  </a:cubicBezTo>
                  <a:cubicBezTo>
                    <a:pt x="2630" y="55"/>
                    <a:pt x="2633" y="54"/>
                    <a:pt x="2635" y="54"/>
                  </a:cubicBezTo>
                  <a:cubicBezTo>
                    <a:pt x="2638" y="53"/>
                    <a:pt x="2641" y="53"/>
                    <a:pt x="2643" y="53"/>
                  </a:cubicBezTo>
                  <a:cubicBezTo>
                    <a:pt x="2644" y="53"/>
                    <a:pt x="2646" y="53"/>
                    <a:pt x="2647" y="53"/>
                  </a:cubicBezTo>
                  <a:cubicBezTo>
                    <a:pt x="2649" y="53"/>
                    <a:pt x="2650" y="53"/>
                    <a:pt x="2652" y="53"/>
                  </a:cubicBezTo>
                  <a:cubicBezTo>
                    <a:pt x="2654" y="54"/>
                    <a:pt x="2655" y="54"/>
                    <a:pt x="2657" y="55"/>
                  </a:cubicBezTo>
                  <a:cubicBezTo>
                    <a:pt x="2658" y="55"/>
                    <a:pt x="2659" y="55"/>
                    <a:pt x="2659" y="56"/>
                  </a:cubicBezTo>
                  <a:cubicBezTo>
                    <a:pt x="2660" y="56"/>
                    <a:pt x="2660" y="57"/>
                    <a:pt x="2660" y="57"/>
                  </a:cubicBezTo>
                  <a:cubicBezTo>
                    <a:pt x="2661" y="57"/>
                    <a:pt x="2661" y="58"/>
                    <a:pt x="2661" y="58"/>
                  </a:cubicBezTo>
                  <a:cubicBezTo>
                    <a:pt x="2661" y="59"/>
                    <a:pt x="2661" y="60"/>
                    <a:pt x="2661" y="61"/>
                  </a:cubicBezTo>
                  <a:cubicBezTo>
                    <a:pt x="2661" y="62"/>
                    <a:pt x="2661" y="64"/>
                    <a:pt x="2661" y="66"/>
                  </a:cubicBezTo>
                  <a:close/>
                  <a:moveTo>
                    <a:pt x="2749" y="162"/>
                  </a:moveTo>
                  <a:cubicBezTo>
                    <a:pt x="2749" y="165"/>
                    <a:pt x="2749" y="167"/>
                    <a:pt x="2749" y="168"/>
                  </a:cubicBezTo>
                  <a:cubicBezTo>
                    <a:pt x="2748" y="170"/>
                    <a:pt x="2748" y="171"/>
                    <a:pt x="2747" y="171"/>
                  </a:cubicBezTo>
                  <a:cubicBezTo>
                    <a:pt x="2746" y="172"/>
                    <a:pt x="2745" y="173"/>
                    <a:pt x="2744" y="173"/>
                  </a:cubicBezTo>
                  <a:cubicBezTo>
                    <a:pt x="2742" y="174"/>
                    <a:pt x="2741" y="174"/>
                    <a:pt x="2739" y="175"/>
                  </a:cubicBezTo>
                  <a:cubicBezTo>
                    <a:pt x="2737" y="175"/>
                    <a:pt x="2735" y="175"/>
                    <a:pt x="2733" y="176"/>
                  </a:cubicBezTo>
                  <a:cubicBezTo>
                    <a:pt x="2731" y="176"/>
                    <a:pt x="2729" y="176"/>
                    <a:pt x="2726" y="176"/>
                  </a:cubicBezTo>
                  <a:cubicBezTo>
                    <a:pt x="2720" y="176"/>
                    <a:pt x="2715" y="175"/>
                    <a:pt x="2710" y="174"/>
                  </a:cubicBezTo>
                  <a:cubicBezTo>
                    <a:pt x="2705" y="172"/>
                    <a:pt x="2702" y="170"/>
                    <a:pt x="2699" y="167"/>
                  </a:cubicBezTo>
                  <a:cubicBezTo>
                    <a:pt x="2696" y="164"/>
                    <a:pt x="2694" y="160"/>
                    <a:pt x="2692" y="155"/>
                  </a:cubicBezTo>
                  <a:cubicBezTo>
                    <a:pt x="2691" y="150"/>
                    <a:pt x="2690" y="144"/>
                    <a:pt x="2690" y="138"/>
                  </a:cubicBezTo>
                  <a:lnTo>
                    <a:pt x="2690" y="72"/>
                  </a:lnTo>
                  <a:lnTo>
                    <a:pt x="2673" y="72"/>
                  </a:lnTo>
                  <a:cubicBezTo>
                    <a:pt x="2672" y="72"/>
                    <a:pt x="2671" y="71"/>
                    <a:pt x="2670" y="70"/>
                  </a:cubicBezTo>
                  <a:cubicBezTo>
                    <a:pt x="2669" y="69"/>
                    <a:pt x="2668" y="67"/>
                    <a:pt x="2668" y="64"/>
                  </a:cubicBezTo>
                  <a:cubicBezTo>
                    <a:pt x="2668" y="62"/>
                    <a:pt x="2669" y="61"/>
                    <a:pt x="2669" y="60"/>
                  </a:cubicBezTo>
                  <a:cubicBezTo>
                    <a:pt x="2669" y="59"/>
                    <a:pt x="2669" y="58"/>
                    <a:pt x="2670" y="57"/>
                  </a:cubicBezTo>
                  <a:cubicBezTo>
                    <a:pt x="2670" y="56"/>
                    <a:pt x="2671" y="56"/>
                    <a:pt x="2671" y="55"/>
                  </a:cubicBezTo>
                  <a:cubicBezTo>
                    <a:pt x="2672" y="55"/>
                    <a:pt x="2672" y="55"/>
                    <a:pt x="2673" y="55"/>
                  </a:cubicBezTo>
                  <a:lnTo>
                    <a:pt x="2690" y="55"/>
                  </a:lnTo>
                  <a:lnTo>
                    <a:pt x="2690" y="28"/>
                  </a:lnTo>
                  <a:cubicBezTo>
                    <a:pt x="2690" y="28"/>
                    <a:pt x="2690" y="27"/>
                    <a:pt x="2691" y="27"/>
                  </a:cubicBezTo>
                  <a:cubicBezTo>
                    <a:pt x="2691" y="26"/>
                    <a:pt x="2692" y="26"/>
                    <a:pt x="2693" y="25"/>
                  </a:cubicBezTo>
                  <a:cubicBezTo>
                    <a:pt x="2693" y="25"/>
                    <a:pt x="2695" y="25"/>
                    <a:pt x="2696" y="24"/>
                  </a:cubicBezTo>
                  <a:cubicBezTo>
                    <a:pt x="2698" y="24"/>
                    <a:pt x="2699" y="24"/>
                    <a:pt x="2702" y="24"/>
                  </a:cubicBezTo>
                  <a:cubicBezTo>
                    <a:pt x="2704" y="24"/>
                    <a:pt x="2706" y="24"/>
                    <a:pt x="2707" y="24"/>
                  </a:cubicBezTo>
                  <a:cubicBezTo>
                    <a:pt x="2709" y="25"/>
                    <a:pt x="2710" y="25"/>
                    <a:pt x="2711" y="25"/>
                  </a:cubicBezTo>
                  <a:cubicBezTo>
                    <a:pt x="2712" y="26"/>
                    <a:pt x="2712" y="26"/>
                    <a:pt x="2712" y="27"/>
                  </a:cubicBezTo>
                  <a:cubicBezTo>
                    <a:pt x="2713" y="27"/>
                    <a:pt x="2713" y="28"/>
                    <a:pt x="2713" y="28"/>
                  </a:cubicBezTo>
                  <a:lnTo>
                    <a:pt x="2713" y="55"/>
                  </a:lnTo>
                  <a:lnTo>
                    <a:pt x="2745" y="55"/>
                  </a:lnTo>
                  <a:cubicBezTo>
                    <a:pt x="2746" y="55"/>
                    <a:pt x="2746" y="55"/>
                    <a:pt x="2747" y="55"/>
                  </a:cubicBezTo>
                  <a:cubicBezTo>
                    <a:pt x="2747" y="56"/>
                    <a:pt x="2748" y="56"/>
                    <a:pt x="2748" y="57"/>
                  </a:cubicBezTo>
                  <a:cubicBezTo>
                    <a:pt x="2749" y="58"/>
                    <a:pt x="2749" y="59"/>
                    <a:pt x="2749" y="60"/>
                  </a:cubicBezTo>
                  <a:cubicBezTo>
                    <a:pt x="2749" y="61"/>
                    <a:pt x="2749" y="62"/>
                    <a:pt x="2749" y="64"/>
                  </a:cubicBezTo>
                  <a:cubicBezTo>
                    <a:pt x="2749" y="67"/>
                    <a:pt x="2749" y="69"/>
                    <a:pt x="2748" y="70"/>
                  </a:cubicBezTo>
                  <a:cubicBezTo>
                    <a:pt x="2747" y="71"/>
                    <a:pt x="2746" y="72"/>
                    <a:pt x="2745" y="72"/>
                  </a:cubicBezTo>
                  <a:lnTo>
                    <a:pt x="2713" y="72"/>
                  </a:lnTo>
                  <a:lnTo>
                    <a:pt x="2713" y="135"/>
                  </a:lnTo>
                  <a:cubicBezTo>
                    <a:pt x="2713" y="143"/>
                    <a:pt x="2714" y="148"/>
                    <a:pt x="2717" y="152"/>
                  </a:cubicBezTo>
                  <a:cubicBezTo>
                    <a:pt x="2719" y="156"/>
                    <a:pt x="2724" y="158"/>
                    <a:pt x="2730" y="158"/>
                  </a:cubicBezTo>
                  <a:cubicBezTo>
                    <a:pt x="2732" y="158"/>
                    <a:pt x="2734" y="158"/>
                    <a:pt x="2736" y="158"/>
                  </a:cubicBezTo>
                  <a:cubicBezTo>
                    <a:pt x="2738" y="157"/>
                    <a:pt x="2739" y="157"/>
                    <a:pt x="2740" y="157"/>
                  </a:cubicBezTo>
                  <a:cubicBezTo>
                    <a:pt x="2742" y="156"/>
                    <a:pt x="2743" y="156"/>
                    <a:pt x="2744" y="155"/>
                  </a:cubicBezTo>
                  <a:cubicBezTo>
                    <a:pt x="2745" y="155"/>
                    <a:pt x="2745" y="155"/>
                    <a:pt x="2746" y="155"/>
                  </a:cubicBezTo>
                  <a:cubicBezTo>
                    <a:pt x="2747" y="155"/>
                    <a:pt x="2747" y="155"/>
                    <a:pt x="2747" y="155"/>
                  </a:cubicBezTo>
                  <a:cubicBezTo>
                    <a:pt x="2748" y="155"/>
                    <a:pt x="2748" y="156"/>
                    <a:pt x="2748" y="156"/>
                  </a:cubicBezTo>
                  <a:cubicBezTo>
                    <a:pt x="2749" y="157"/>
                    <a:pt x="2749" y="158"/>
                    <a:pt x="2749" y="159"/>
                  </a:cubicBezTo>
                  <a:cubicBezTo>
                    <a:pt x="2749" y="160"/>
                    <a:pt x="2749" y="161"/>
                    <a:pt x="2749" y="1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 dirty="0"/>
            </a:p>
          </p:txBody>
        </p:sp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E15758C6-E902-45B1-BA00-1D30B4CC57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" y="210"/>
              <a:ext cx="1105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>
              <a:extLst>
                <a:ext uri="{FF2B5EF4-FFF2-40B4-BE49-F238E27FC236}">
                  <a16:creationId xmlns:a16="http://schemas.microsoft.com/office/drawing/2014/main" id="{E08E585F-7660-4739-913F-3CF327D7B7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" y="210"/>
              <a:ext cx="1105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5B1080A1-5C82-4789-A341-4200529DCA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" y="345"/>
              <a:ext cx="83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>
              <a:extLst>
                <a:ext uri="{FF2B5EF4-FFF2-40B4-BE49-F238E27FC236}">
                  <a16:creationId xmlns:a16="http://schemas.microsoft.com/office/drawing/2014/main" id="{ACBA1560-8520-4891-AC40-6F7F72D9F5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" y="345"/>
              <a:ext cx="83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C3FB2869-C586-4691-AF4E-41D67AB31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" y="337"/>
              <a:ext cx="85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5">
              <a:extLst>
                <a:ext uri="{FF2B5EF4-FFF2-40B4-BE49-F238E27FC236}">
                  <a16:creationId xmlns:a16="http://schemas.microsoft.com/office/drawing/2014/main" id="{E842361D-7C97-46A3-9580-685A67A2E9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" y="337"/>
              <a:ext cx="85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6">
              <a:extLst>
                <a:ext uri="{FF2B5EF4-FFF2-40B4-BE49-F238E27FC236}">
                  <a16:creationId xmlns:a16="http://schemas.microsoft.com/office/drawing/2014/main" id="{8F98F4E1-6741-4409-9AD4-EDE1C8576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381"/>
              <a:ext cx="50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Battery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41" name="Picture 17">
              <a:extLst>
                <a:ext uri="{FF2B5EF4-FFF2-40B4-BE49-F238E27FC236}">
                  <a16:creationId xmlns:a16="http://schemas.microsoft.com/office/drawing/2014/main" id="{4DC731AF-81C7-4782-B25F-DDF15CBEE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" y="1004"/>
              <a:ext cx="63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08F1294C-172F-4E27-84BA-1B0EDCBF3C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" y="1004"/>
              <a:ext cx="63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19">
              <a:extLst>
                <a:ext uri="{FF2B5EF4-FFF2-40B4-BE49-F238E27FC236}">
                  <a16:creationId xmlns:a16="http://schemas.microsoft.com/office/drawing/2014/main" id="{DB1438C7-55CB-4D35-A7C9-742C29A34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6" y="996"/>
              <a:ext cx="65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0">
              <a:extLst>
                <a:ext uri="{FF2B5EF4-FFF2-40B4-BE49-F238E27FC236}">
                  <a16:creationId xmlns:a16="http://schemas.microsoft.com/office/drawing/2014/main" id="{7C0E3CA7-C8DA-4B94-AFD3-DA1C83DF6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6" y="996"/>
              <a:ext cx="65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E182A940-7A70-40BE-9DD2-8A0B7FA7E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074"/>
              <a:ext cx="17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On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78EC8A4E-A2F7-4823-B324-D8CF21787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5" y="1074"/>
              <a:ext cx="8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23">
              <a:extLst>
                <a:ext uri="{FF2B5EF4-FFF2-40B4-BE49-F238E27FC236}">
                  <a16:creationId xmlns:a16="http://schemas.microsoft.com/office/drawing/2014/main" id="{D962E456-4883-485E-83DD-3C0233212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" y="1074"/>
              <a:ext cx="30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Board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48" name="Picture 24">
              <a:extLst>
                <a:ext uri="{FF2B5EF4-FFF2-40B4-BE49-F238E27FC236}">
                  <a16:creationId xmlns:a16="http://schemas.microsoft.com/office/drawing/2014/main" id="{2195FDBA-EC5E-47E7-B39C-EFB51B7C18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764"/>
              <a:ext cx="83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5">
              <a:extLst>
                <a:ext uri="{FF2B5EF4-FFF2-40B4-BE49-F238E27FC236}">
                  <a16:creationId xmlns:a16="http://schemas.microsoft.com/office/drawing/2014/main" id="{59105857-0798-4B97-B4DE-16DD6FDC9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764"/>
              <a:ext cx="83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6">
              <a:extLst>
                <a:ext uri="{FF2B5EF4-FFF2-40B4-BE49-F238E27FC236}">
                  <a16:creationId xmlns:a16="http://schemas.microsoft.com/office/drawing/2014/main" id="{2FC0C8C3-873F-4273-BCD8-9899F5BDE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" y="757"/>
              <a:ext cx="85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27">
              <a:extLst>
                <a:ext uri="{FF2B5EF4-FFF2-40B4-BE49-F238E27FC236}">
                  <a16:creationId xmlns:a16="http://schemas.microsoft.com/office/drawing/2014/main" id="{B676CCD3-CE0B-435F-930B-12C1ED3087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" y="757"/>
              <a:ext cx="85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28">
              <a:extLst>
                <a:ext uri="{FF2B5EF4-FFF2-40B4-BE49-F238E27FC236}">
                  <a16:creationId xmlns:a16="http://schemas.microsoft.com/office/drawing/2014/main" id="{CF8CE664-ADFC-4B3E-98B9-6993AF0A1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" y="818"/>
              <a:ext cx="672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Replaceable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53" name="Picture 29">
              <a:extLst>
                <a:ext uri="{FF2B5EF4-FFF2-40B4-BE49-F238E27FC236}">
                  <a16:creationId xmlns:a16="http://schemas.microsoft.com/office/drawing/2014/main" id="{6ABD40AF-F0B5-416F-91DA-BE5A0D6CD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" y="1004"/>
              <a:ext cx="107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30">
              <a:extLst>
                <a:ext uri="{FF2B5EF4-FFF2-40B4-BE49-F238E27FC236}">
                  <a16:creationId xmlns:a16="http://schemas.microsoft.com/office/drawing/2014/main" id="{95D6A4D2-1D6B-49B2-A869-5460B63774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" y="1004"/>
              <a:ext cx="107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31">
              <a:extLst>
                <a:ext uri="{FF2B5EF4-FFF2-40B4-BE49-F238E27FC236}">
                  <a16:creationId xmlns:a16="http://schemas.microsoft.com/office/drawing/2014/main" id="{201ED88C-017D-4AE1-ABFC-77F0C3AEB5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6" y="996"/>
              <a:ext cx="1090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32">
              <a:extLst>
                <a:ext uri="{FF2B5EF4-FFF2-40B4-BE49-F238E27FC236}">
                  <a16:creationId xmlns:a16="http://schemas.microsoft.com/office/drawing/2014/main" id="{34735A05-5D6A-4CC2-8853-B36AF00FC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6" y="996"/>
              <a:ext cx="1090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33">
              <a:extLst>
                <a:ext uri="{FF2B5EF4-FFF2-40B4-BE49-F238E27FC236}">
                  <a16:creationId xmlns:a16="http://schemas.microsoft.com/office/drawing/2014/main" id="{E1A249B4-9070-4ECC-9A85-D9B6868E4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3" y="1074"/>
              <a:ext cx="955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Cable with connector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CCF13181-6EF8-409C-8BE9-2F01F0D91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" y="989"/>
              <a:ext cx="188" cy="142"/>
            </a:xfrm>
            <a:custGeom>
              <a:avLst/>
              <a:gdLst>
                <a:gd name="T0" fmla="*/ 0 w 188"/>
                <a:gd name="T1" fmla="*/ 0 h 142"/>
                <a:gd name="T2" fmla="*/ 0 w 188"/>
                <a:gd name="T3" fmla="*/ 142 h 142"/>
                <a:gd name="T4" fmla="*/ 188 w 188"/>
                <a:gd name="T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142">
                  <a:moveTo>
                    <a:pt x="0" y="0"/>
                  </a:moveTo>
                  <a:lnTo>
                    <a:pt x="0" y="142"/>
                  </a:lnTo>
                  <a:lnTo>
                    <a:pt x="188" y="142"/>
                  </a:lnTo>
                </a:path>
              </a:pathLst>
            </a:custGeom>
            <a:noFill/>
            <a:ln w="11113" cap="rnd">
              <a:solidFill>
                <a:srgbClr val="5692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30AC225D-59CC-48EE-9B2F-E2E4EC1FB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" y="1101"/>
              <a:ext cx="60" cy="6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30 h 60"/>
                <a:gd name="T4" fmla="*/ 0 w 60"/>
                <a:gd name="T5" fmla="*/ 60 h 60"/>
                <a:gd name="T6" fmla="*/ 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3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pic>
          <p:nvPicPr>
            <p:cNvPr id="1060" name="Picture 36">
              <a:extLst>
                <a:ext uri="{FF2B5EF4-FFF2-40B4-BE49-F238E27FC236}">
                  <a16:creationId xmlns:a16="http://schemas.microsoft.com/office/drawing/2014/main" id="{0C4466D5-B587-4435-8325-38C1CD56F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" y="1004"/>
              <a:ext cx="107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" name="Picture 37">
              <a:extLst>
                <a:ext uri="{FF2B5EF4-FFF2-40B4-BE49-F238E27FC236}">
                  <a16:creationId xmlns:a16="http://schemas.microsoft.com/office/drawing/2014/main" id="{B649D36E-B2B9-4435-9B91-433C7229B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" y="1004"/>
              <a:ext cx="107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" name="Picture 38">
              <a:extLst>
                <a:ext uri="{FF2B5EF4-FFF2-40B4-BE49-F238E27FC236}">
                  <a16:creationId xmlns:a16="http://schemas.microsoft.com/office/drawing/2014/main" id="{E60515E0-F9DB-4B94-B194-B884BA4A0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" y="996"/>
              <a:ext cx="1090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3" name="Picture 39">
              <a:extLst>
                <a:ext uri="{FF2B5EF4-FFF2-40B4-BE49-F238E27FC236}">
                  <a16:creationId xmlns:a16="http://schemas.microsoft.com/office/drawing/2014/main" id="{2AE490E8-C727-4ADF-8967-636D6E21FD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" y="996"/>
              <a:ext cx="1090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40">
              <a:extLst>
                <a:ext uri="{FF2B5EF4-FFF2-40B4-BE49-F238E27FC236}">
                  <a16:creationId xmlns:a16="http://schemas.microsoft.com/office/drawing/2014/main" id="{48D265B5-BB0E-45D7-9740-C5E7E4736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1071"/>
              <a:ext cx="977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Cable with connector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Freeform 41">
              <a:extLst>
                <a:ext uri="{FF2B5EF4-FFF2-40B4-BE49-F238E27FC236}">
                  <a16:creationId xmlns:a16="http://schemas.microsoft.com/office/drawing/2014/main" id="{76B1EFE1-ADB7-480B-BBDB-D5B432B3C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986"/>
              <a:ext cx="114" cy="141"/>
            </a:xfrm>
            <a:custGeom>
              <a:avLst/>
              <a:gdLst>
                <a:gd name="T0" fmla="*/ 114 w 114"/>
                <a:gd name="T1" fmla="*/ 0 h 141"/>
                <a:gd name="T2" fmla="*/ 114 w 114"/>
                <a:gd name="T3" fmla="*/ 141 h 141"/>
                <a:gd name="T4" fmla="*/ 0 w 114"/>
                <a:gd name="T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141">
                  <a:moveTo>
                    <a:pt x="114" y="0"/>
                  </a:moveTo>
                  <a:lnTo>
                    <a:pt x="114" y="141"/>
                  </a:lnTo>
                  <a:lnTo>
                    <a:pt x="0" y="141"/>
                  </a:lnTo>
                </a:path>
              </a:pathLst>
            </a:custGeom>
            <a:noFill/>
            <a:ln w="11113" cap="rnd">
              <a:solidFill>
                <a:srgbClr val="5692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6" name="Freeform 42">
              <a:extLst>
                <a:ext uri="{FF2B5EF4-FFF2-40B4-BE49-F238E27FC236}">
                  <a16:creationId xmlns:a16="http://schemas.microsoft.com/office/drawing/2014/main" id="{189C0B8F-04C0-402A-97AD-02931BA84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1097"/>
              <a:ext cx="60" cy="60"/>
            </a:xfrm>
            <a:custGeom>
              <a:avLst/>
              <a:gdLst>
                <a:gd name="T0" fmla="*/ 60 w 60"/>
                <a:gd name="T1" fmla="*/ 60 h 60"/>
                <a:gd name="T2" fmla="*/ 0 w 60"/>
                <a:gd name="T3" fmla="*/ 30 h 60"/>
                <a:gd name="T4" fmla="*/ 60 w 60"/>
                <a:gd name="T5" fmla="*/ 0 h 60"/>
                <a:gd name="T6" fmla="*/ 60 w 60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60" y="60"/>
                  </a:moveTo>
                  <a:lnTo>
                    <a:pt x="0" y="30"/>
                  </a:lnTo>
                  <a:lnTo>
                    <a:pt x="60" y="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56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pic>
          <p:nvPicPr>
            <p:cNvPr id="1067" name="Picture 43">
              <a:extLst>
                <a:ext uri="{FF2B5EF4-FFF2-40B4-BE49-F238E27FC236}">
                  <a16:creationId xmlns:a16="http://schemas.microsoft.com/office/drawing/2014/main" id="{42A70D73-C66C-4CC7-BF06-EF8C7BB2AD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" y="1004"/>
              <a:ext cx="99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" name="Picture 44">
              <a:extLst>
                <a:ext uri="{FF2B5EF4-FFF2-40B4-BE49-F238E27FC236}">
                  <a16:creationId xmlns:a16="http://schemas.microsoft.com/office/drawing/2014/main" id="{D1777284-2C2E-4EDC-95C7-C6E5FCC08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" y="1004"/>
              <a:ext cx="99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9" name="Picture 45">
              <a:extLst>
                <a:ext uri="{FF2B5EF4-FFF2-40B4-BE49-F238E27FC236}">
                  <a16:creationId xmlns:a16="http://schemas.microsoft.com/office/drawing/2014/main" id="{0E131684-89D2-4F17-A1DF-F811CBC693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" y="996"/>
              <a:ext cx="100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" name="Picture 46">
              <a:extLst>
                <a:ext uri="{FF2B5EF4-FFF2-40B4-BE49-F238E27FC236}">
                  <a16:creationId xmlns:a16="http://schemas.microsoft.com/office/drawing/2014/main" id="{F00E5182-0109-403B-9A2F-5CC9121EB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" y="996"/>
              <a:ext cx="100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47">
              <a:extLst>
                <a:ext uri="{FF2B5EF4-FFF2-40B4-BE49-F238E27FC236}">
                  <a16:creationId xmlns:a16="http://schemas.microsoft.com/office/drawing/2014/main" id="{5F3C23F6-F4E9-4AA5-BD41-1DF97FB42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" y="1071"/>
              <a:ext cx="63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Spring loaded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DCA70DD9-9FDC-41A4-941C-4EF5AD54B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986"/>
              <a:ext cx="148" cy="141"/>
            </a:xfrm>
            <a:custGeom>
              <a:avLst/>
              <a:gdLst>
                <a:gd name="T0" fmla="*/ 0 w 148"/>
                <a:gd name="T1" fmla="*/ 0 h 141"/>
                <a:gd name="T2" fmla="*/ 0 w 148"/>
                <a:gd name="T3" fmla="*/ 141 h 141"/>
                <a:gd name="T4" fmla="*/ 148 w 148"/>
                <a:gd name="T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" h="141">
                  <a:moveTo>
                    <a:pt x="0" y="0"/>
                  </a:moveTo>
                  <a:lnTo>
                    <a:pt x="0" y="141"/>
                  </a:lnTo>
                  <a:lnTo>
                    <a:pt x="148" y="141"/>
                  </a:lnTo>
                </a:path>
              </a:pathLst>
            </a:custGeom>
            <a:noFill/>
            <a:ln w="11113" cap="rnd">
              <a:solidFill>
                <a:srgbClr val="5692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9" name="Freeform 49">
              <a:extLst>
                <a:ext uri="{FF2B5EF4-FFF2-40B4-BE49-F238E27FC236}">
                  <a16:creationId xmlns:a16="http://schemas.microsoft.com/office/drawing/2014/main" id="{ECBED111-4FFB-4471-92CE-6D21D2FEC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" y="1097"/>
              <a:ext cx="60" cy="6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30 h 60"/>
                <a:gd name="T4" fmla="*/ 0 w 60"/>
                <a:gd name="T5" fmla="*/ 60 h 60"/>
                <a:gd name="T6" fmla="*/ 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3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pic>
          <p:nvPicPr>
            <p:cNvPr id="1074" name="Picture 50">
              <a:extLst>
                <a:ext uri="{FF2B5EF4-FFF2-40B4-BE49-F238E27FC236}">
                  <a16:creationId xmlns:a16="http://schemas.microsoft.com/office/drawing/2014/main" id="{940275C2-EF69-417E-89F6-1EA149151C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" y="764"/>
              <a:ext cx="83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" name="Picture 51">
              <a:extLst>
                <a:ext uri="{FF2B5EF4-FFF2-40B4-BE49-F238E27FC236}">
                  <a16:creationId xmlns:a16="http://schemas.microsoft.com/office/drawing/2014/main" id="{FCEABDFA-21D4-47F3-805E-229F7299E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" y="764"/>
              <a:ext cx="83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6" name="Picture 52">
              <a:extLst>
                <a:ext uri="{FF2B5EF4-FFF2-40B4-BE49-F238E27FC236}">
                  <a16:creationId xmlns:a16="http://schemas.microsoft.com/office/drawing/2014/main" id="{95A3B4EB-50F6-4C59-B564-D31946DE9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" y="757"/>
              <a:ext cx="85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7" name="Picture 53">
              <a:extLst>
                <a:ext uri="{FF2B5EF4-FFF2-40B4-BE49-F238E27FC236}">
                  <a16:creationId xmlns:a16="http://schemas.microsoft.com/office/drawing/2014/main" id="{A0144597-FF1F-471F-84EB-B9D6E09840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" y="757"/>
              <a:ext cx="85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4">
              <a:extLst>
                <a:ext uri="{FF2B5EF4-FFF2-40B4-BE49-F238E27FC236}">
                  <a16:creationId xmlns:a16="http://schemas.microsoft.com/office/drawing/2014/main" id="{BE2E2190-7382-45BB-BAA7-E3FA7034E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" y="820"/>
              <a:ext cx="299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Built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55">
              <a:extLst>
                <a:ext uri="{FF2B5EF4-FFF2-40B4-BE49-F238E27FC236}">
                  <a16:creationId xmlns:a16="http://schemas.microsoft.com/office/drawing/2014/main" id="{35C3E892-3597-4D5F-A2CE-D91880B78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" y="820"/>
              <a:ext cx="10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56">
              <a:extLst>
                <a:ext uri="{FF2B5EF4-FFF2-40B4-BE49-F238E27FC236}">
                  <a16:creationId xmlns:a16="http://schemas.microsoft.com/office/drawing/2014/main" id="{A7DD8268-5F36-46A4-AF94-E0DDB1A12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9" y="820"/>
              <a:ext cx="1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Freeform 57">
              <a:extLst>
                <a:ext uri="{FF2B5EF4-FFF2-40B4-BE49-F238E27FC236}">
                  <a16:creationId xmlns:a16="http://schemas.microsoft.com/office/drawing/2014/main" id="{C260DE97-8D06-402C-8E2F-E8C36F373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" y="989"/>
              <a:ext cx="116" cy="142"/>
            </a:xfrm>
            <a:custGeom>
              <a:avLst/>
              <a:gdLst>
                <a:gd name="T0" fmla="*/ 116 w 116"/>
                <a:gd name="T1" fmla="*/ 0 h 142"/>
                <a:gd name="T2" fmla="*/ 116 w 116"/>
                <a:gd name="T3" fmla="*/ 142 h 142"/>
                <a:gd name="T4" fmla="*/ 0 w 116"/>
                <a:gd name="T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42">
                  <a:moveTo>
                    <a:pt x="116" y="0"/>
                  </a:moveTo>
                  <a:lnTo>
                    <a:pt x="116" y="142"/>
                  </a:lnTo>
                  <a:lnTo>
                    <a:pt x="0" y="142"/>
                  </a:lnTo>
                </a:path>
              </a:pathLst>
            </a:custGeom>
            <a:noFill/>
            <a:ln w="11113" cap="rnd">
              <a:solidFill>
                <a:srgbClr val="5692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4" name="Freeform 58">
              <a:extLst>
                <a:ext uri="{FF2B5EF4-FFF2-40B4-BE49-F238E27FC236}">
                  <a16:creationId xmlns:a16="http://schemas.microsoft.com/office/drawing/2014/main" id="{D91671C1-50DA-4EC9-BA3D-74A2326D9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101"/>
              <a:ext cx="60" cy="60"/>
            </a:xfrm>
            <a:custGeom>
              <a:avLst/>
              <a:gdLst>
                <a:gd name="T0" fmla="*/ 60 w 60"/>
                <a:gd name="T1" fmla="*/ 60 h 60"/>
                <a:gd name="T2" fmla="*/ 0 w 60"/>
                <a:gd name="T3" fmla="*/ 30 h 60"/>
                <a:gd name="T4" fmla="*/ 60 w 60"/>
                <a:gd name="T5" fmla="*/ 0 h 60"/>
                <a:gd name="T6" fmla="*/ 60 w 60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60" y="60"/>
                  </a:moveTo>
                  <a:lnTo>
                    <a:pt x="0" y="30"/>
                  </a:lnTo>
                  <a:lnTo>
                    <a:pt x="60" y="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56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5" name="Freeform 59">
              <a:extLst>
                <a:ext uri="{FF2B5EF4-FFF2-40B4-BE49-F238E27FC236}">
                  <a16:creationId xmlns:a16="http://schemas.microsoft.com/office/drawing/2014/main" id="{F6DD97AA-93C3-48CB-8E44-51D21D466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565"/>
              <a:ext cx="1297" cy="180"/>
            </a:xfrm>
            <a:custGeom>
              <a:avLst/>
              <a:gdLst>
                <a:gd name="T0" fmla="*/ 0 w 1297"/>
                <a:gd name="T1" fmla="*/ 0 h 180"/>
                <a:gd name="T2" fmla="*/ 0 w 1297"/>
                <a:gd name="T3" fmla="*/ 106 h 180"/>
                <a:gd name="T4" fmla="*/ 1297 w 1297"/>
                <a:gd name="T5" fmla="*/ 106 h 180"/>
                <a:gd name="T6" fmla="*/ 1297 w 1297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7" h="180">
                  <a:moveTo>
                    <a:pt x="0" y="0"/>
                  </a:moveTo>
                  <a:lnTo>
                    <a:pt x="0" y="106"/>
                  </a:lnTo>
                  <a:lnTo>
                    <a:pt x="1297" y="106"/>
                  </a:lnTo>
                  <a:lnTo>
                    <a:pt x="1297" y="180"/>
                  </a:lnTo>
                </a:path>
              </a:pathLst>
            </a:custGeom>
            <a:noFill/>
            <a:ln w="11113" cap="rnd">
              <a:solidFill>
                <a:srgbClr val="5692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6" name="Freeform 60">
              <a:extLst>
                <a:ext uri="{FF2B5EF4-FFF2-40B4-BE49-F238E27FC236}">
                  <a16:creationId xmlns:a16="http://schemas.microsoft.com/office/drawing/2014/main" id="{AAC4BF23-EB57-4678-9078-2D9AAB399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738"/>
              <a:ext cx="60" cy="60"/>
            </a:xfrm>
            <a:custGeom>
              <a:avLst/>
              <a:gdLst>
                <a:gd name="T0" fmla="*/ 60 w 60"/>
                <a:gd name="T1" fmla="*/ 0 h 60"/>
                <a:gd name="T2" fmla="*/ 30 w 60"/>
                <a:gd name="T3" fmla="*/ 60 h 60"/>
                <a:gd name="T4" fmla="*/ 0 w 60"/>
                <a:gd name="T5" fmla="*/ 0 h 60"/>
                <a:gd name="T6" fmla="*/ 6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60" y="0"/>
                  </a:moveTo>
                  <a:lnTo>
                    <a:pt x="30" y="60"/>
                  </a:lnTo>
                  <a:lnTo>
                    <a:pt x="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56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7" name="Freeform 61">
              <a:extLst>
                <a:ext uri="{FF2B5EF4-FFF2-40B4-BE49-F238E27FC236}">
                  <a16:creationId xmlns:a16="http://schemas.microsoft.com/office/drawing/2014/main" id="{B47573B2-4630-41A7-90C7-DE8630EC5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565"/>
              <a:ext cx="1089" cy="177"/>
            </a:xfrm>
            <a:custGeom>
              <a:avLst/>
              <a:gdLst>
                <a:gd name="T0" fmla="*/ 1089 w 1089"/>
                <a:gd name="T1" fmla="*/ 0 h 177"/>
                <a:gd name="T2" fmla="*/ 1089 w 1089"/>
                <a:gd name="T3" fmla="*/ 106 h 177"/>
                <a:gd name="T4" fmla="*/ 0 w 1089"/>
                <a:gd name="T5" fmla="*/ 106 h 177"/>
                <a:gd name="T6" fmla="*/ 0 w 1089"/>
                <a:gd name="T7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77">
                  <a:moveTo>
                    <a:pt x="1089" y="0"/>
                  </a:moveTo>
                  <a:lnTo>
                    <a:pt x="1089" y="106"/>
                  </a:lnTo>
                  <a:lnTo>
                    <a:pt x="0" y="106"/>
                  </a:lnTo>
                  <a:lnTo>
                    <a:pt x="0" y="177"/>
                  </a:lnTo>
                </a:path>
              </a:pathLst>
            </a:custGeom>
            <a:noFill/>
            <a:ln w="11113" cap="rnd">
              <a:solidFill>
                <a:srgbClr val="5692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8" name="Freeform 62">
              <a:extLst>
                <a:ext uri="{FF2B5EF4-FFF2-40B4-BE49-F238E27FC236}">
                  <a16:creationId xmlns:a16="http://schemas.microsoft.com/office/drawing/2014/main" id="{ABAF614E-7EA5-482C-A696-5D6278E3D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734"/>
              <a:ext cx="60" cy="61"/>
            </a:xfrm>
            <a:custGeom>
              <a:avLst/>
              <a:gdLst>
                <a:gd name="T0" fmla="*/ 60 w 60"/>
                <a:gd name="T1" fmla="*/ 0 h 61"/>
                <a:gd name="T2" fmla="*/ 30 w 60"/>
                <a:gd name="T3" fmla="*/ 61 h 61"/>
                <a:gd name="T4" fmla="*/ 0 w 60"/>
                <a:gd name="T5" fmla="*/ 0 h 61"/>
                <a:gd name="T6" fmla="*/ 60 w 6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1">
                  <a:moveTo>
                    <a:pt x="60" y="0"/>
                  </a:moveTo>
                  <a:lnTo>
                    <a:pt x="30" y="61"/>
                  </a:lnTo>
                  <a:lnTo>
                    <a:pt x="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56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pic>
          <p:nvPicPr>
            <p:cNvPr id="1087" name="Picture 63">
              <a:extLst>
                <a:ext uri="{FF2B5EF4-FFF2-40B4-BE49-F238E27FC236}">
                  <a16:creationId xmlns:a16="http://schemas.microsoft.com/office/drawing/2014/main" id="{20B752CA-CB19-409B-B410-CDA4CD7CF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" y="1319"/>
              <a:ext cx="63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8" name="Picture 64">
              <a:extLst>
                <a:ext uri="{FF2B5EF4-FFF2-40B4-BE49-F238E27FC236}">
                  <a16:creationId xmlns:a16="http://schemas.microsoft.com/office/drawing/2014/main" id="{9B1A3F9A-4194-4133-9225-CE424D81BF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" y="1318"/>
              <a:ext cx="63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9" name="Picture 65">
              <a:extLst>
                <a:ext uri="{FF2B5EF4-FFF2-40B4-BE49-F238E27FC236}">
                  <a16:creationId xmlns:a16="http://schemas.microsoft.com/office/drawing/2014/main" id="{10341CD9-6E71-4597-B820-869D05937D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1311"/>
              <a:ext cx="65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0" name="Picture 66">
              <a:extLst>
                <a:ext uri="{FF2B5EF4-FFF2-40B4-BE49-F238E27FC236}">
                  <a16:creationId xmlns:a16="http://schemas.microsoft.com/office/drawing/2014/main" id="{B84E594F-4EDC-4BD9-B87C-985665483E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1311"/>
              <a:ext cx="65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67">
              <a:extLst>
                <a:ext uri="{FF2B5EF4-FFF2-40B4-BE49-F238E27FC236}">
                  <a16:creationId xmlns:a16="http://schemas.microsoft.com/office/drawing/2014/main" id="{03F0631D-4430-480F-8E9D-3DA75D7EA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1391"/>
              <a:ext cx="507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POGO pins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92" name="Picture 68">
              <a:extLst>
                <a:ext uri="{FF2B5EF4-FFF2-40B4-BE49-F238E27FC236}">
                  <a16:creationId xmlns:a16="http://schemas.microsoft.com/office/drawing/2014/main" id="{279A3CA8-A8A8-436D-819E-D69BC62B6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1318"/>
              <a:ext cx="63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3" name="Picture 69">
              <a:extLst>
                <a:ext uri="{FF2B5EF4-FFF2-40B4-BE49-F238E27FC236}">
                  <a16:creationId xmlns:a16="http://schemas.microsoft.com/office/drawing/2014/main" id="{2524AE92-5D7B-4F45-936F-7967E88AC7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1318"/>
              <a:ext cx="63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4" name="Picture 70">
              <a:extLst>
                <a:ext uri="{FF2B5EF4-FFF2-40B4-BE49-F238E27FC236}">
                  <a16:creationId xmlns:a16="http://schemas.microsoft.com/office/drawing/2014/main" id="{D91BAF53-AD1B-4BCE-BFD4-B2860B8951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" y="1311"/>
              <a:ext cx="65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5" name="Picture 71">
              <a:extLst>
                <a:ext uri="{FF2B5EF4-FFF2-40B4-BE49-F238E27FC236}">
                  <a16:creationId xmlns:a16="http://schemas.microsoft.com/office/drawing/2014/main" id="{66A6B860-79C2-41F7-87BF-BA36CF027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" y="1311"/>
              <a:ext cx="65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72">
              <a:extLst>
                <a:ext uri="{FF2B5EF4-FFF2-40B4-BE49-F238E27FC236}">
                  <a16:creationId xmlns:a16="http://schemas.microsoft.com/office/drawing/2014/main" id="{C0BBC576-C779-460A-9C9C-D801D3058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" y="1391"/>
              <a:ext cx="515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Leaf spring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Freeform 73">
              <a:extLst>
                <a:ext uri="{FF2B5EF4-FFF2-40B4-BE49-F238E27FC236}">
                  <a16:creationId xmlns:a16="http://schemas.microsoft.com/office/drawing/2014/main" id="{D5EE96DC-C14D-4561-8E19-DD1977DA7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" y="1223"/>
              <a:ext cx="141" cy="225"/>
            </a:xfrm>
            <a:custGeom>
              <a:avLst/>
              <a:gdLst>
                <a:gd name="T0" fmla="*/ 141 w 141"/>
                <a:gd name="T1" fmla="*/ 0 h 225"/>
                <a:gd name="T2" fmla="*/ 141 w 141"/>
                <a:gd name="T3" fmla="*/ 225 h 225"/>
                <a:gd name="T4" fmla="*/ 0 w 141"/>
                <a:gd name="T5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225">
                  <a:moveTo>
                    <a:pt x="141" y="0"/>
                  </a:moveTo>
                  <a:lnTo>
                    <a:pt x="141" y="225"/>
                  </a:lnTo>
                  <a:lnTo>
                    <a:pt x="0" y="225"/>
                  </a:lnTo>
                </a:path>
              </a:pathLst>
            </a:custGeom>
            <a:noFill/>
            <a:ln w="11113" cap="rnd">
              <a:solidFill>
                <a:srgbClr val="5692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4096" name="Freeform 74">
              <a:extLst>
                <a:ext uri="{FF2B5EF4-FFF2-40B4-BE49-F238E27FC236}">
                  <a16:creationId xmlns:a16="http://schemas.microsoft.com/office/drawing/2014/main" id="{7A37F308-A513-4748-B6BE-6CC7B7143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1417"/>
              <a:ext cx="60" cy="61"/>
            </a:xfrm>
            <a:custGeom>
              <a:avLst/>
              <a:gdLst>
                <a:gd name="T0" fmla="*/ 60 w 60"/>
                <a:gd name="T1" fmla="*/ 61 h 61"/>
                <a:gd name="T2" fmla="*/ 0 w 60"/>
                <a:gd name="T3" fmla="*/ 31 h 61"/>
                <a:gd name="T4" fmla="*/ 60 w 60"/>
                <a:gd name="T5" fmla="*/ 0 h 61"/>
                <a:gd name="T6" fmla="*/ 60 w 60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1">
                  <a:moveTo>
                    <a:pt x="60" y="61"/>
                  </a:moveTo>
                  <a:lnTo>
                    <a:pt x="0" y="31"/>
                  </a:lnTo>
                  <a:lnTo>
                    <a:pt x="60" y="0"/>
                  </a:lnTo>
                  <a:lnTo>
                    <a:pt x="60" y="61"/>
                  </a:lnTo>
                  <a:close/>
                </a:path>
              </a:pathLst>
            </a:custGeom>
            <a:solidFill>
              <a:srgbClr val="56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4097" name="Freeform 75">
              <a:extLst>
                <a:ext uri="{FF2B5EF4-FFF2-40B4-BE49-F238E27FC236}">
                  <a16:creationId xmlns:a16="http://schemas.microsoft.com/office/drawing/2014/main" id="{AA192B7A-6314-4393-A988-6023CE738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1223"/>
              <a:ext cx="236" cy="225"/>
            </a:xfrm>
            <a:custGeom>
              <a:avLst/>
              <a:gdLst>
                <a:gd name="T0" fmla="*/ 0 w 236"/>
                <a:gd name="T1" fmla="*/ 0 h 225"/>
                <a:gd name="T2" fmla="*/ 0 w 236"/>
                <a:gd name="T3" fmla="*/ 225 h 225"/>
                <a:gd name="T4" fmla="*/ 236 w 236"/>
                <a:gd name="T5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" h="225">
                  <a:moveTo>
                    <a:pt x="0" y="0"/>
                  </a:moveTo>
                  <a:lnTo>
                    <a:pt x="0" y="225"/>
                  </a:lnTo>
                  <a:lnTo>
                    <a:pt x="236" y="225"/>
                  </a:lnTo>
                </a:path>
              </a:pathLst>
            </a:custGeom>
            <a:noFill/>
            <a:ln w="11113" cap="rnd">
              <a:solidFill>
                <a:srgbClr val="5692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4099" name="Freeform 76">
              <a:extLst>
                <a:ext uri="{FF2B5EF4-FFF2-40B4-BE49-F238E27FC236}">
                  <a16:creationId xmlns:a16="http://schemas.microsoft.com/office/drawing/2014/main" id="{98CB11C2-BCA8-4CE1-8235-B0C8AD6D4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" y="1417"/>
              <a:ext cx="61" cy="61"/>
            </a:xfrm>
            <a:custGeom>
              <a:avLst/>
              <a:gdLst>
                <a:gd name="T0" fmla="*/ 0 w 61"/>
                <a:gd name="T1" fmla="*/ 0 h 61"/>
                <a:gd name="T2" fmla="*/ 61 w 61"/>
                <a:gd name="T3" fmla="*/ 31 h 61"/>
                <a:gd name="T4" fmla="*/ 0 w 61"/>
                <a:gd name="T5" fmla="*/ 61 h 61"/>
                <a:gd name="T6" fmla="*/ 0 w 61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61">
                  <a:moveTo>
                    <a:pt x="0" y="0"/>
                  </a:moveTo>
                  <a:lnTo>
                    <a:pt x="61" y="3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pic>
          <p:nvPicPr>
            <p:cNvPr id="1101" name="Picture 77">
              <a:extLst>
                <a:ext uri="{FF2B5EF4-FFF2-40B4-BE49-F238E27FC236}">
                  <a16:creationId xmlns:a16="http://schemas.microsoft.com/office/drawing/2014/main" id="{FA351B02-6986-471D-8814-F095FB60E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1281"/>
              <a:ext cx="903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3" name="Picture 79">
              <a:extLst>
                <a:ext uri="{FF2B5EF4-FFF2-40B4-BE49-F238E27FC236}">
                  <a16:creationId xmlns:a16="http://schemas.microsoft.com/office/drawing/2014/main" id="{87FF44A1-E864-4D12-8305-F461770579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" y="1386"/>
              <a:ext cx="91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4" name="Picture 80">
              <a:extLst>
                <a:ext uri="{FF2B5EF4-FFF2-40B4-BE49-F238E27FC236}">
                  <a16:creationId xmlns:a16="http://schemas.microsoft.com/office/drawing/2014/main" id="{4A8E1B7C-4BCD-42FC-AF37-36655E4BE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" y="1386"/>
              <a:ext cx="91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5" name="Picture 81">
              <a:extLst>
                <a:ext uri="{FF2B5EF4-FFF2-40B4-BE49-F238E27FC236}">
                  <a16:creationId xmlns:a16="http://schemas.microsoft.com/office/drawing/2014/main" id="{93B1AEEE-B521-4F22-B222-5CE37E890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" y="1371"/>
              <a:ext cx="933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097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8460"/>
            <a:ext cx="3707934" cy="2220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34" y="1007128"/>
            <a:ext cx="4545894" cy="3075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915" y="1434566"/>
            <a:ext cx="3957085" cy="2220286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1977" y="562628"/>
            <a:ext cx="10998680" cy="444500"/>
          </a:xfrm>
          <a:prstGeom prst="rect">
            <a:avLst/>
          </a:prstGeom>
          <a:solidFill>
            <a:srgbClr val="0063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55600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FLEXIBLE RECHARGEBLE BATTERY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4086004"/>
            <a:ext cx="10998680" cy="444500"/>
          </a:xfrm>
          <a:prstGeom prst="rect">
            <a:avLst/>
          </a:prstGeom>
          <a:solidFill>
            <a:srgbClr val="0063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55600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Invisible Batteries for Wearables and the </a:t>
            </a:r>
            <a:r>
              <a:rPr lang="en-US" sz="2400" dirty="0" err="1">
                <a:solidFill>
                  <a:schemeClr val="bg1"/>
                </a:solidFill>
              </a:rPr>
              <a:t>IoT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0" y="4526790"/>
            <a:ext cx="6920966" cy="2331209"/>
          </a:xfrm>
          <a:prstGeom prst="rect">
            <a:avLst/>
          </a:prstGeom>
        </p:spPr>
      </p:pic>
      <p:pic>
        <p:nvPicPr>
          <p:cNvPr id="1026" name="Picture 2" descr="http://ars.els-cdn.com/content/image/1-s2.0-S1748013216300391-fx1_lr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506" y="4627938"/>
            <a:ext cx="5155967" cy="20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37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142" y="2865938"/>
            <a:ext cx="2805394" cy="1941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0" y="4821412"/>
            <a:ext cx="2615536" cy="20002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20814" y="2865938"/>
            <a:ext cx="5371186" cy="3992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Rectangle 8"/>
          <p:cNvSpPr/>
          <p:nvPr/>
        </p:nvSpPr>
        <p:spPr>
          <a:xfrm>
            <a:off x="0" y="2865938"/>
            <a:ext cx="6820814" cy="3992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076" name="Picture 4" descr="תוצאת תמונה עבור ‪USB type C applications‬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8"/>
          <a:stretch/>
        </p:blipFill>
        <p:spPr bwMode="auto">
          <a:xfrm>
            <a:off x="2894202" y="2887955"/>
            <a:ext cx="3864107" cy="393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תמונה קשורה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3" y="5742106"/>
            <a:ext cx="3582099" cy="112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49" y="2913122"/>
            <a:ext cx="3320461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sz="1400" dirty="0"/>
              <a:t>USB type C – Android port on smartphones</a:t>
            </a:r>
            <a:endParaRPr lang="he-IL" sz="1400" dirty="0"/>
          </a:p>
        </p:txBody>
      </p:sp>
      <p:pic>
        <p:nvPicPr>
          <p:cNvPr id="3078" name="Picture 6" descr="תוצאת תמונה עבור ‪magnet usb cable‬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550" y="4373744"/>
            <a:ext cx="2447925" cy="24479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9C078BC1-0BE6-4FBE-ADD5-886D9D022A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0"/>
            <a:ext cx="12215813" cy="2889251"/>
            <a:chOff x="0" y="0"/>
            <a:chExt cx="7695" cy="1820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F3FBBF7F-DEA5-4261-9BCE-F9068D3934E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7680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50F3C5F0-0BF3-4E24-B904-8C3D2EFC73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87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94BCD927-C328-4C77-80F3-0F0B0DB40F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87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>
              <a:extLst>
                <a:ext uri="{FF2B5EF4-FFF2-40B4-BE49-F238E27FC236}">
                  <a16:creationId xmlns:a16="http://schemas.microsoft.com/office/drawing/2014/main" id="{4824C8C9-35E4-47D9-B719-893D89156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95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2D60BE8A-2C2A-4BCC-9C82-E045721BF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95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68D56DE-5577-4BC2-90E9-0BF826528B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" y="116"/>
              <a:ext cx="1415" cy="82"/>
            </a:xfrm>
            <a:custGeom>
              <a:avLst/>
              <a:gdLst>
                <a:gd name="T0" fmla="*/ 79 w 3032"/>
                <a:gd name="T1" fmla="*/ 10 h 176"/>
                <a:gd name="T2" fmla="*/ 56 w 3032"/>
                <a:gd name="T3" fmla="*/ 33 h 176"/>
                <a:gd name="T4" fmla="*/ 263 w 3032"/>
                <a:gd name="T5" fmla="*/ 139 h 176"/>
                <a:gd name="T6" fmla="*/ 242 w 3032"/>
                <a:gd name="T7" fmla="*/ 97 h 176"/>
                <a:gd name="T8" fmla="*/ 418 w 3032"/>
                <a:gd name="T9" fmla="*/ 172 h 176"/>
                <a:gd name="T10" fmla="*/ 332 w 3032"/>
                <a:gd name="T11" fmla="*/ 174 h 176"/>
                <a:gd name="T12" fmla="*/ 353 w 3032"/>
                <a:gd name="T13" fmla="*/ 58 h 176"/>
                <a:gd name="T14" fmla="*/ 538 w 3032"/>
                <a:gd name="T15" fmla="*/ 89 h 176"/>
                <a:gd name="T16" fmla="*/ 458 w 3032"/>
                <a:gd name="T17" fmla="*/ 55 h 176"/>
                <a:gd name="T18" fmla="*/ 697 w 3032"/>
                <a:gd name="T19" fmla="*/ 119 h 176"/>
                <a:gd name="T20" fmla="*/ 698 w 3032"/>
                <a:gd name="T21" fmla="*/ 167 h 176"/>
                <a:gd name="T22" fmla="*/ 706 w 3032"/>
                <a:gd name="T23" fmla="*/ 110 h 176"/>
                <a:gd name="T24" fmla="*/ 790 w 3032"/>
                <a:gd name="T25" fmla="*/ 176 h 176"/>
                <a:gd name="T26" fmla="*/ 831 w 3032"/>
                <a:gd name="T27" fmla="*/ 81 h 176"/>
                <a:gd name="T28" fmla="*/ 832 w 3032"/>
                <a:gd name="T29" fmla="*/ 146 h 176"/>
                <a:gd name="T30" fmla="*/ 839 w 3032"/>
                <a:gd name="T31" fmla="*/ 64 h 176"/>
                <a:gd name="T32" fmla="*/ 918 w 3032"/>
                <a:gd name="T33" fmla="*/ 55 h 176"/>
                <a:gd name="T34" fmla="*/ 920 w 3032"/>
                <a:gd name="T35" fmla="*/ 162 h 176"/>
                <a:gd name="T36" fmla="*/ 1067 w 3032"/>
                <a:gd name="T37" fmla="*/ 113 h 176"/>
                <a:gd name="T38" fmla="*/ 1044 w 3032"/>
                <a:gd name="T39" fmla="*/ 115 h 176"/>
                <a:gd name="T40" fmla="*/ 1129 w 3032"/>
                <a:gd name="T41" fmla="*/ 174 h 176"/>
                <a:gd name="T42" fmla="*/ 1150 w 3032"/>
                <a:gd name="T43" fmla="*/ 57 h 176"/>
                <a:gd name="T44" fmla="*/ 1214 w 3032"/>
                <a:gd name="T45" fmla="*/ 173 h 176"/>
                <a:gd name="T46" fmla="*/ 1261 w 3032"/>
                <a:gd name="T47" fmla="*/ 134 h 176"/>
                <a:gd name="T48" fmla="*/ 1279 w 3032"/>
                <a:gd name="T49" fmla="*/ 63 h 176"/>
                <a:gd name="T50" fmla="*/ 1243 w 3032"/>
                <a:gd name="T51" fmla="*/ 103 h 176"/>
                <a:gd name="T52" fmla="*/ 1374 w 3032"/>
                <a:gd name="T53" fmla="*/ 153 h 176"/>
                <a:gd name="T54" fmla="*/ 1387 w 3032"/>
                <a:gd name="T55" fmla="*/ 108 h 176"/>
                <a:gd name="T56" fmla="*/ 1453 w 3032"/>
                <a:gd name="T57" fmla="*/ 77 h 176"/>
                <a:gd name="T58" fmla="*/ 1462 w 3032"/>
                <a:gd name="T59" fmla="*/ 140 h 176"/>
                <a:gd name="T60" fmla="*/ 1580 w 3032"/>
                <a:gd name="T61" fmla="*/ 162 h 176"/>
                <a:gd name="T62" fmla="*/ 1573 w 3032"/>
                <a:gd name="T63" fmla="*/ 68 h 176"/>
                <a:gd name="T64" fmla="*/ 1630 w 3032"/>
                <a:gd name="T65" fmla="*/ 174 h 176"/>
                <a:gd name="T66" fmla="*/ 1703 w 3032"/>
                <a:gd name="T67" fmla="*/ 119 h 176"/>
                <a:gd name="T68" fmla="*/ 1781 w 3032"/>
                <a:gd name="T69" fmla="*/ 169 h 176"/>
                <a:gd name="T70" fmla="*/ 1771 w 3032"/>
                <a:gd name="T71" fmla="*/ 103 h 176"/>
                <a:gd name="T72" fmla="*/ 1855 w 3032"/>
                <a:gd name="T73" fmla="*/ 172 h 176"/>
                <a:gd name="T74" fmla="*/ 1916 w 3032"/>
                <a:gd name="T75" fmla="*/ 83 h 176"/>
                <a:gd name="T76" fmla="*/ 1921 w 3032"/>
                <a:gd name="T77" fmla="*/ 149 h 176"/>
                <a:gd name="T78" fmla="*/ 1928 w 3032"/>
                <a:gd name="T79" fmla="*/ 60 h 176"/>
                <a:gd name="T80" fmla="*/ 2007 w 3032"/>
                <a:gd name="T81" fmla="*/ 57 h 176"/>
                <a:gd name="T82" fmla="*/ 2063 w 3032"/>
                <a:gd name="T83" fmla="*/ 171 h 176"/>
                <a:gd name="T84" fmla="*/ 2063 w 3032"/>
                <a:gd name="T85" fmla="*/ 58 h 176"/>
                <a:gd name="T86" fmla="*/ 2110 w 3032"/>
                <a:gd name="T87" fmla="*/ 160 h 176"/>
                <a:gd name="T88" fmla="*/ 2128 w 3032"/>
                <a:gd name="T89" fmla="*/ 82 h 176"/>
                <a:gd name="T90" fmla="*/ 2350 w 3032"/>
                <a:gd name="T91" fmla="*/ 174 h 176"/>
                <a:gd name="T92" fmla="*/ 2264 w 3032"/>
                <a:gd name="T93" fmla="*/ 172 h 176"/>
                <a:gd name="T94" fmla="*/ 2371 w 3032"/>
                <a:gd name="T95" fmla="*/ 102 h 176"/>
                <a:gd name="T96" fmla="*/ 2498 w 3032"/>
                <a:gd name="T97" fmla="*/ 56 h 176"/>
                <a:gd name="T98" fmla="*/ 2487 w 3032"/>
                <a:gd name="T99" fmla="*/ 115 h 176"/>
                <a:gd name="T100" fmla="*/ 2679 w 3032"/>
                <a:gd name="T101" fmla="*/ 175 h 176"/>
                <a:gd name="T102" fmla="*/ 2590 w 3032"/>
                <a:gd name="T103" fmla="*/ 174 h 176"/>
                <a:gd name="T104" fmla="*/ 2681 w 3032"/>
                <a:gd name="T105" fmla="*/ 67 h 176"/>
                <a:gd name="T106" fmla="*/ 2736 w 3032"/>
                <a:gd name="T107" fmla="*/ 142 h 176"/>
                <a:gd name="T108" fmla="*/ 2742 w 3032"/>
                <a:gd name="T109" fmla="*/ 76 h 176"/>
                <a:gd name="T110" fmla="*/ 2761 w 3032"/>
                <a:gd name="T111" fmla="*/ 132 h 176"/>
                <a:gd name="T112" fmla="*/ 2911 w 3032"/>
                <a:gd name="T113" fmla="*/ 77 h 176"/>
                <a:gd name="T114" fmla="*/ 2887 w 3032"/>
                <a:gd name="T115" fmla="*/ 55 h 176"/>
                <a:gd name="T116" fmla="*/ 3032 w 3032"/>
                <a:gd name="T117" fmla="*/ 162 h 176"/>
                <a:gd name="T118" fmla="*/ 2954 w 3032"/>
                <a:gd name="T119" fmla="*/ 55 h 176"/>
                <a:gd name="T120" fmla="*/ 3032 w 3032"/>
                <a:gd name="T121" fmla="*/ 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32" h="176">
                  <a:moveTo>
                    <a:pt x="129" y="151"/>
                  </a:moveTo>
                  <a:cubicBezTo>
                    <a:pt x="129" y="152"/>
                    <a:pt x="129" y="153"/>
                    <a:pt x="129" y="154"/>
                  </a:cubicBezTo>
                  <a:cubicBezTo>
                    <a:pt x="129" y="155"/>
                    <a:pt x="129" y="156"/>
                    <a:pt x="129" y="157"/>
                  </a:cubicBezTo>
                  <a:cubicBezTo>
                    <a:pt x="129" y="158"/>
                    <a:pt x="128" y="159"/>
                    <a:pt x="128" y="159"/>
                  </a:cubicBezTo>
                  <a:cubicBezTo>
                    <a:pt x="128" y="160"/>
                    <a:pt x="127" y="160"/>
                    <a:pt x="126" y="161"/>
                  </a:cubicBezTo>
                  <a:cubicBezTo>
                    <a:pt x="125" y="162"/>
                    <a:pt x="123" y="163"/>
                    <a:pt x="120" y="165"/>
                  </a:cubicBezTo>
                  <a:cubicBezTo>
                    <a:pt x="117" y="167"/>
                    <a:pt x="114" y="168"/>
                    <a:pt x="109" y="170"/>
                  </a:cubicBezTo>
                  <a:cubicBezTo>
                    <a:pt x="105" y="172"/>
                    <a:pt x="100" y="173"/>
                    <a:pt x="94" y="174"/>
                  </a:cubicBezTo>
                  <a:cubicBezTo>
                    <a:pt x="89" y="175"/>
                    <a:pt x="82" y="176"/>
                    <a:pt x="76" y="176"/>
                  </a:cubicBezTo>
                  <a:cubicBezTo>
                    <a:pt x="64" y="176"/>
                    <a:pt x="54" y="174"/>
                    <a:pt x="44" y="171"/>
                  </a:cubicBezTo>
                  <a:cubicBezTo>
                    <a:pt x="35" y="167"/>
                    <a:pt x="27" y="162"/>
                    <a:pt x="21" y="155"/>
                  </a:cubicBezTo>
                  <a:cubicBezTo>
                    <a:pt x="14" y="148"/>
                    <a:pt x="9" y="140"/>
                    <a:pt x="6" y="130"/>
                  </a:cubicBezTo>
                  <a:cubicBezTo>
                    <a:pt x="2" y="120"/>
                    <a:pt x="0" y="108"/>
                    <a:pt x="0" y="95"/>
                  </a:cubicBezTo>
                  <a:cubicBezTo>
                    <a:pt x="0" y="82"/>
                    <a:pt x="2" y="70"/>
                    <a:pt x="6" y="59"/>
                  </a:cubicBezTo>
                  <a:cubicBezTo>
                    <a:pt x="10" y="49"/>
                    <a:pt x="15" y="40"/>
                    <a:pt x="22" y="33"/>
                  </a:cubicBezTo>
                  <a:cubicBezTo>
                    <a:pt x="29" y="25"/>
                    <a:pt x="37" y="20"/>
                    <a:pt x="47" y="16"/>
                  </a:cubicBezTo>
                  <a:cubicBezTo>
                    <a:pt x="56" y="12"/>
                    <a:pt x="67" y="10"/>
                    <a:pt x="79" y="10"/>
                  </a:cubicBezTo>
                  <a:cubicBezTo>
                    <a:pt x="84" y="10"/>
                    <a:pt x="89" y="11"/>
                    <a:pt x="93" y="11"/>
                  </a:cubicBezTo>
                  <a:cubicBezTo>
                    <a:pt x="98" y="12"/>
                    <a:pt x="103" y="13"/>
                    <a:pt x="107" y="15"/>
                  </a:cubicBezTo>
                  <a:cubicBezTo>
                    <a:pt x="111" y="16"/>
                    <a:pt x="115" y="18"/>
                    <a:pt x="118" y="19"/>
                  </a:cubicBezTo>
                  <a:cubicBezTo>
                    <a:pt x="121" y="21"/>
                    <a:pt x="123" y="23"/>
                    <a:pt x="125" y="24"/>
                  </a:cubicBezTo>
                  <a:cubicBezTo>
                    <a:pt x="126" y="25"/>
                    <a:pt x="127" y="26"/>
                    <a:pt x="127" y="26"/>
                  </a:cubicBezTo>
                  <a:cubicBezTo>
                    <a:pt x="127" y="27"/>
                    <a:pt x="128" y="28"/>
                    <a:pt x="128" y="28"/>
                  </a:cubicBezTo>
                  <a:cubicBezTo>
                    <a:pt x="128" y="29"/>
                    <a:pt x="128" y="30"/>
                    <a:pt x="128" y="31"/>
                  </a:cubicBezTo>
                  <a:cubicBezTo>
                    <a:pt x="129" y="32"/>
                    <a:pt x="129" y="33"/>
                    <a:pt x="129" y="35"/>
                  </a:cubicBezTo>
                  <a:cubicBezTo>
                    <a:pt x="129" y="37"/>
                    <a:pt x="129" y="38"/>
                    <a:pt x="128" y="39"/>
                  </a:cubicBezTo>
                  <a:cubicBezTo>
                    <a:pt x="128" y="40"/>
                    <a:pt x="128" y="41"/>
                    <a:pt x="128" y="42"/>
                  </a:cubicBezTo>
                  <a:cubicBezTo>
                    <a:pt x="127" y="43"/>
                    <a:pt x="127" y="44"/>
                    <a:pt x="126" y="44"/>
                  </a:cubicBezTo>
                  <a:cubicBezTo>
                    <a:pt x="126" y="44"/>
                    <a:pt x="125" y="44"/>
                    <a:pt x="124" y="44"/>
                  </a:cubicBezTo>
                  <a:cubicBezTo>
                    <a:pt x="123" y="44"/>
                    <a:pt x="121" y="44"/>
                    <a:pt x="119" y="42"/>
                  </a:cubicBezTo>
                  <a:cubicBezTo>
                    <a:pt x="117" y="40"/>
                    <a:pt x="114" y="39"/>
                    <a:pt x="110" y="37"/>
                  </a:cubicBezTo>
                  <a:cubicBezTo>
                    <a:pt x="106" y="35"/>
                    <a:pt x="102" y="33"/>
                    <a:pt x="97" y="31"/>
                  </a:cubicBezTo>
                  <a:cubicBezTo>
                    <a:pt x="92" y="30"/>
                    <a:pt x="85" y="29"/>
                    <a:pt x="78" y="29"/>
                  </a:cubicBezTo>
                  <a:cubicBezTo>
                    <a:pt x="70" y="29"/>
                    <a:pt x="63" y="30"/>
                    <a:pt x="56" y="33"/>
                  </a:cubicBezTo>
                  <a:cubicBezTo>
                    <a:pt x="50" y="36"/>
                    <a:pt x="44" y="40"/>
                    <a:pt x="40" y="46"/>
                  </a:cubicBezTo>
                  <a:cubicBezTo>
                    <a:pt x="35" y="51"/>
                    <a:pt x="32" y="58"/>
                    <a:pt x="29" y="66"/>
                  </a:cubicBezTo>
                  <a:cubicBezTo>
                    <a:pt x="27" y="74"/>
                    <a:pt x="25" y="84"/>
                    <a:pt x="25" y="94"/>
                  </a:cubicBezTo>
                  <a:cubicBezTo>
                    <a:pt x="25" y="104"/>
                    <a:pt x="27" y="113"/>
                    <a:pt x="29" y="121"/>
                  </a:cubicBezTo>
                  <a:cubicBezTo>
                    <a:pt x="31" y="129"/>
                    <a:pt x="35" y="136"/>
                    <a:pt x="39" y="141"/>
                  </a:cubicBezTo>
                  <a:cubicBezTo>
                    <a:pt x="44" y="146"/>
                    <a:pt x="50" y="150"/>
                    <a:pt x="56" y="153"/>
                  </a:cubicBezTo>
                  <a:cubicBezTo>
                    <a:pt x="63" y="156"/>
                    <a:pt x="70" y="157"/>
                    <a:pt x="79" y="157"/>
                  </a:cubicBezTo>
                  <a:cubicBezTo>
                    <a:pt x="86" y="157"/>
                    <a:pt x="92" y="156"/>
                    <a:pt x="97" y="154"/>
                  </a:cubicBezTo>
                  <a:cubicBezTo>
                    <a:pt x="103" y="153"/>
                    <a:pt x="107" y="151"/>
                    <a:pt x="111" y="149"/>
                  </a:cubicBezTo>
                  <a:cubicBezTo>
                    <a:pt x="115" y="147"/>
                    <a:pt x="118" y="145"/>
                    <a:pt x="120" y="144"/>
                  </a:cubicBezTo>
                  <a:cubicBezTo>
                    <a:pt x="123" y="142"/>
                    <a:pt x="124" y="141"/>
                    <a:pt x="126" y="141"/>
                  </a:cubicBezTo>
                  <a:cubicBezTo>
                    <a:pt x="126" y="141"/>
                    <a:pt x="127" y="142"/>
                    <a:pt x="127" y="142"/>
                  </a:cubicBezTo>
                  <a:cubicBezTo>
                    <a:pt x="128" y="142"/>
                    <a:pt x="128" y="143"/>
                    <a:pt x="129" y="143"/>
                  </a:cubicBezTo>
                  <a:cubicBezTo>
                    <a:pt x="129" y="144"/>
                    <a:pt x="129" y="145"/>
                    <a:pt x="129" y="146"/>
                  </a:cubicBezTo>
                  <a:cubicBezTo>
                    <a:pt x="129" y="147"/>
                    <a:pt x="129" y="149"/>
                    <a:pt x="129" y="151"/>
                  </a:cubicBezTo>
                  <a:close/>
                  <a:moveTo>
                    <a:pt x="267" y="113"/>
                  </a:moveTo>
                  <a:cubicBezTo>
                    <a:pt x="267" y="122"/>
                    <a:pt x="266" y="131"/>
                    <a:pt x="263" y="139"/>
                  </a:cubicBezTo>
                  <a:cubicBezTo>
                    <a:pt x="260" y="146"/>
                    <a:pt x="256" y="153"/>
                    <a:pt x="251" y="158"/>
                  </a:cubicBezTo>
                  <a:cubicBezTo>
                    <a:pt x="246" y="164"/>
                    <a:pt x="239" y="168"/>
                    <a:pt x="231" y="172"/>
                  </a:cubicBezTo>
                  <a:cubicBezTo>
                    <a:pt x="223" y="175"/>
                    <a:pt x="214" y="176"/>
                    <a:pt x="204" y="176"/>
                  </a:cubicBezTo>
                  <a:cubicBezTo>
                    <a:pt x="194" y="176"/>
                    <a:pt x="185" y="175"/>
                    <a:pt x="177" y="172"/>
                  </a:cubicBezTo>
                  <a:cubicBezTo>
                    <a:pt x="170" y="169"/>
                    <a:pt x="163" y="165"/>
                    <a:pt x="158" y="160"/>
                  </a:cubicBezTo>
                  <a:cubicBezTo>
                    <a:pt x="153" y="155"/>
                    <a:pt x="149" y="148"/>
                    <a:pt x="147" y="141"/>
                  </a:cubicBezTo>
                  <a:cubicBezTo>
                    <a:pt x="145" y="133"/>
                    <a:pt x="143" y="125"/>
                    <a:pt x="143" y="115"/>
                  </a:cubicBezTo>
                  <a:cubicBezTo>
                    <a:pt x="143" y="106"/>
                    <a:pt x="145" y="98"/>
                    <a:pt x="147" y="90"/>
                  </a:cubicBezTo>
                  <a:cubicBezTo>
                    <a:pt x="150" y="82"/>
                    <a:pt x="154" y="76"/>
                    <a:pt x="159" y="70"/>
                  </a:cubicBezTo>
                  <a:cubicBezTo>
                    <a:pt x="164" y="65"/>
                    <a:pt x="171" y="60"/>
                    <a:pt x="179" y="57"/>
                  </a:cubicBezTo>
                  <a:cubicBezTo>
                    <a:pt x="187" y="54"/>
                    <a:pt x="196" y="53"/>
                    <a:pt x="206" y="53"/>
                  </a:cubicBezTo>
                  <a:cubicBezTo>
                    <a:pt x="217" y="53"/>
                    <a:pt x="225" y="54"/>
                    <a:pt x="233" y="57"/>
                  </a:cubicBezTo>
                  <a:cubicBezTo>
                    <a:pt x="241" y="59"/>
                    <a:pt x="247" y="63"/>
                    <a:pt x="252" y="69"/>
                  </a:cubicBezTo>
                  <a:cubicBezTo>
                    <a:pt x="257" y="74"/>
                    <a:pt x="261" y="80"/>
                    <a:pt x="263" y="88"/>
                  </a:cubicBezTo>
                  <a:cubicBezTo>
                    <a:pt x="266" y="95"/>
                    <a:pt x="267" y="104"/>
                    <a:pt x="267" y="113"/>
                  </a:cubicBezTo>
                  <a:close/>
                  <a:moveTo>
                    <a:pt x="244" y="115"/>
                  </a:moveTo>
                  <a:cubicBezTo>
                    <a:pt x="244" y="109"/>
                    <a:pt x="243" y="103"/>
                    <a:pt x="242" y="97"/>
                  </a:cubicBezTo>
                  <a:cubicBezTo>
                    <a:pt x="240" y="92"/>
                    <a:pt x="238" y="87"/>
                    <a:pt x="235" y="83"/>
                  </a:cubicBezTo>
                  <a:cubicBezTo>
                    <a:pt x="233" y="79"/>
                    <a:pt x="229" y="76"/>
                    <a:pt x="224" y="73"/>
                  </a:cubicBezTo>
                  <a:cubicBezTo>
                    <a:pt x="219" y="71"/>
                    <a:pt x="213" y="70"/>
                    <a:pt x="206" y="70"/>
                  </a:cubicBezTo>
                  <a:cubicBezTo>
                    <a:pt x="199" y="70"/>
                    <a:pt x="193" y="71"/>
                    <a:pt x="188" y="73"/>
                  </a:cubicBezTo>
                  <a:cubicBezTo>
                    <a:pt x="183" y="75"/>
                    <a:pt x="179" y="78"/>
                    <a:pt x="176" y="82"/>
                  </a:cubicBezTo>
                  <a:cubicBezTo>
                    <a:pt x="173" y="86"/>
                    <a:pt x="171" y="91"/>
                    <a:pt x="169" y="96"/>
                  </a:cubicBezTo>
                  <a:cubicBezTo>
                    <a:pt x="168" y="102"/>
                    <a:pt x="167" y="108"/>
                    <a:pt x="167" y="114"/>
                  </a:cubicBezTo>
                  <a:cubicBezTo>
                    <a:pt x="167" y="120"/>
                    <a:pt x="167" y="126"/>
                    <a:pt x="169" y="131"/>
                  </a:cubicBezTo>
                  <a:cubicBezTo>
                    <a:pt x="170" y="137"/>
                    <a:pt x="172" y="142"/>
                    <a:pt x="175" y="146"/>
                  </a:cubicBezTo>
                  <a:cubicBezTo>
                    <a:pt x="178" y="150"/>
                    <a:pt x="182" y="153"/>
                    <a:pt x="187" y="155"/>
                  </a:cubicBezTo>
                  <a:cubicBezTo>
                    <a:pt x="192" y="158"/>
                    <a:pt x="198" y="159"/>
                    <a:pt x="205" y="159"/>
                  </a:cubicBezTo>
                  <a:cubicBezTo>
                    <a:pt x="212" y="159"/>
                    <a:pt x="217" y="158"/>
                    <a:pt x="222" y="156"/>
                  </a:cubicBezTo>
                  <a:cubicBezTo>
                    <a:pt x="227" y="153"/>
                    <a:pt x="231" y="150"/>
                    <a:pt x="234" y="146"/>
                  </a:cubicBezTo>
                  <a:cubicBezTo>
                    <a:pt x="238" y="143"/>
                    <a:pt x="240" y="138"/>
                    <a:pt x="241" y="132"/>
                  </a:cubicBezTo>
                  <a:cubicBezTo>
                    <a:pt x="243" y="127"/>
                    <a:pt x="244" y="121"/>
                    <a:pt x="244" y="115"/>
                  </a:cubicBezTo>
                  <a:close/>
                  <a:moveTo>
                    <a:pt x="419" y="171"/>
                  </a:moveTo>
                  <a:cubicBezTo>
                    <a:pt x="419" y="171"/>
                    <a:pt x="418" y="172"/>
                    <a:pt x="418" y="172"/>
                  </a:cubicBezTo>
                  <a:cubicBezTo>
                    <a:pt x="418" y="173"/>
                    <a:pt x="417" y="173"/>
                    <a:pt x="416" y="174"/>
                  </a:cubicBezTo>
                  <a:cubicBezTo>
                    <a:pt x="415" y="174"/>
                    <a:pt x="414" y="174"/>
                    <a:pt x="413" y="174"/>
                  </a:cubicBezTo>
                  <a:cubicBezTo>
                    <a:pt x="411" y="175"/>
                    <a:pt x="409" y="175"/>
                    <a:pt x="407" y="175"/>
                  </a:cubicBezTo>
                  <a:cubicBezTo>
                    <a:pt x="405" y="175"/>
                    <a:pt x="403" y="175"/>
                    <a:pt x="402" y="174"/>
                  </a:cubicBezTo>
                  <a:cubicBezTo>
                    <a:pt x="400" y="174"/>
                    <a:pt x="399" y="174"/>
                    <a:pt x="398" y="174"/>
                  </a:cubicBezTo>
                  <a:cubicBezTo>
                    <a:pt x="397" y="173"/>
                    <a:pt x="397" y="173"/>
                    <a:pt x="396" y="172"/>
                  </a:cubicBezTo>
                  <a:cubicBezTo>
                    <a:pt x="396" y="172"/>
                    <a:pt x="396" y="171"/>
                    <a:pt x="396" y="171"/>
                  </a:cubicBezTo>
                  <a:lnTo>
                    <a:pt x="396" y="105"/>
                  </a:lnTo>
                  <a:cubicBezTo>
                    <a:pt x="396" y="98"/>
                    <a:pt x="395" y="93"/>
                    <a:pt x="394" y="89"/>
                  </a:cubicBezTo>
                  <a:cubicBezTo>
                    <a:pt x="393" y="85"/>
                    <a:pt x="391" y="82"/>
                    <a:pt x="389" y="79"/>
                  </a:cubicBezTo>
                  <a:cubicBezTo>
                    <a:pt x="387" y="76"/>
                    <a:pt x="385" y="74"/>
                    <a:pt x="381" y="73"/>
                  </a:cubicBezTo>
                  <a:cubicBezTo>
                    <a:pt x="378" y="71"/>
                    <a:pt x="374" y="70"/>
                    <a:pt x="370" y="70"/>
                  </a:cubicBezTo>
                  <a:cubicBezTo>
                    <a:pt x="364" y="70"/>
                    <a:pt x="358" y="72"/>
                    <a:pt x="353" y="76"/>
                  </a:cubicBezTo>
                  <a:cubicBezTo>
                    <a:pt x="347" y="80"/>
                    <a:pt x="341" y="85"/>
                    <a:pt x="335" y="92"/>
                  </a:cubicBezTo>
                  <a:lnTo>
                    <a:pt x="335" y="171"/>
                  </a:lnTo>
                  <a:cubicBezTo>
                    <a:pt x="335" y="171"/>
                    <a:pt x="334" y="172"/>
                    <a:pt x="334" y="172"/>
                  </a:cubicBezTo>
                  <a:cubicBezTo>
                    <a:pt x="334" y="173"/>
                    <a:pt x="333" y="173"/>
                    <a:pt x="332" y="174"/>
                  </a:cubicBezTo>
                  <a:cubicBezTo>
                    <a:pt x="331" y="174"/>
                    <a:pt x="330" y="174"/>
                    <a:pt x="329" y="174"/>
                  </a:cubicBezTo>
                  <a:cubicBezTo>
                    <a:pt x="327" y="175"/>
                    <a:pt x="326" y="175"/>
                    <a:pt x="323" y="175"/>
                  </a:cubicBezTo>
                  <a:cubicBezTo>
                    <a:pt x="321" y="175"/>
                    <a:pt x="319" y="175"/>
                    <a:pt x="318" y="174"/>
                  </a:cubicBezTo>
                  <a:cubicBezTo>
                    <a:pt x="316" y="174"/>
                    <a:pt x="315" y="174"/>
                    <a:pt x="314" y="174"/>
                  </a:cubicBezTo>
                  <a:cubicBezTo>
                    <a:pt x="313" y="173"/>
                    <a:pt x="313" y="173"/>
                    <a:pt x="312" y="172"/>
                  </a:cubicBezTo>
                  <a:cubicBezTo>
                    <a:pt x="312" y="172"/>
                    <a:pt x="312" y="171"/>
                    <a:pt x="312" y="171"/>
                  </a:cubicBezTo>
                  <a:lnTo>
                    <a:pt x="312" y="58"/>
                  </a:lnTo>
                  <a:cubicBezTo>
                    <a:pt x="312" y="58"/>
                    <a:pt x="312" y="57"/>
                    <a:pt x="312" y="57"/>
                  </a:cubicBezTo>
                  <a:cubicBezTo>
                    <a:pt x="313" y="56"/>
                    <a:pt x="313" y="56"/>
                    <a:pt x="314" y="55"/>
                  </a:cubicBezTo>
                  <a:cubicBezTo>
                    <a:pt x="315" y="55"/>
                    <a:pt x="316" y="55"/>
                    <a:pt x="317" y="55"/>
                  </a:cubicBezTo>
                  <a:cubicBezTo>
                    <a:pt x="318" y="54"/>
                    <a:pt x="320" y="54"/>
                    <a:pt x="322" y="54"/>
                  </a:cubicBezTo>
                  <a:cubicBezTo>
                    <a:pt x="324" y="54"/>
                    <a:pt x="326" y="54"/>
                    <a:pt x="327" y="55"/>
                  </a:cubicBezTo>
                  <a:cubicBezTo>
                    <a:pt x="329" y="55"/>
                    <a:pt x="330" y="55"/>
                    <a:pt x="330" y="55"/>
                  </a:cubicBezTo>
                  <a:cubicBezTo>
                    <a:pt x="331" y="56"/>
                    <a:pt x="332" y="56"/>
                    <a:pt x="332" y="57"/>
                  </a:cubicBezTo>
                  <a:cubicBezTo>
                    <a:pt x="332" y="57"/>
                    <a:pt x="332" y="58"/>
                    <a:pt x="332" y="58"/>
                  </a:cubicBezTo>
                  <a:lnTo>
                    <a:pt x="332" y="73"/>
                  </a:lnTo>
                  <a:cubicBezTo>
                    <a:pt x="339" y="66"/>
                    <a:pt x="346" y="61"/>
                    <a:pt x="353" y="58"/>
                  </a:cubicBezTo>
                  <a:cubicBezTo>
                    <a:pt x="360" y="54"/>
                    <a:pt x="367" y="53"/>
                    <a:pt x="374" y="53"/>
                  </a:cubicBezTo>
                  <a:cubicBezTo>
                    <a:pt x="383" y="53"/>
                    <a:pt x="389" y="54"/>
                    <a:pt x="395" y="56"/>
                  </a:cubicBezTo>
                  <a:cubicBezTo>
                    <a:pt x="401" y="59"/>
                    <a:pt x="405" y="62"/>
                    <a:pt x="409" y="67"/>
                  </a:cubicBezTo>
                  <a:cubicBezTo>
                    <a:pt x="412" y="71"/>
                    <a:pt x="415" y="76"/>
                    <a:pt x="416" y="82"/>
                  </a:cubicBezTo>
                  <a:cubicBezTo>
                    <a:pt x="418" y="87"/>
                    <a:pt x="419" y="94"/>
                    <a:pt x="419" y="102"/>
                  </a:cubicBezTo>
                  <a:lnTo>
                    <a:pt x="419" y="171"/>
                  </a:lnTo>
                  <a:close/>
                  <a:moveTo>
                    <a:pt x="563" y="171"/>
                  </a:moveTo>
                  <a:cubicBezTo>
                    <a:pt x="563" y="171"/>
                    <a:pt x="562" y="172"/>
                    <a:pt x="562" y="172"/>
                  </a:cubicBezTo>
                  <a:cubicBezTo>
                    <a:pt x="562" y="173"/>
                    <a:pt x="561" y="173"/>
                    <a:pt x="560" y="174"/>
                  </a:cubicBezTo>
                  <a:cubicBezTo>
                    <a:pt x="559" y="174"/>
                    <a:pt x="558" y="174"/>
                    <a:pt x="557" y="174"/>
                  </a:cubicBezTo>
                  <a:cubicBezTo>
                    <a:pt x="555" y="175"/>
                    <a:pt x="553" y="175"/>
                    <a:pt x="551" y="175"/>
                  </a:cubicBezTo>
                  <a:cubicBezTo>
                    <a:pt x="549" y="175"/>
                    <a:pt x="547" y="175"/>
                    <a:pt x="546" y="174"/>
                  </a:cubicBezTo>
                  <a:cubicBezTo>
                    <a:pt x="544" y="174"/>
                    <a:pt x="543" y="174"/>
                    <a:pt x="542" y="174"/>
                  </a:cubicBezTo>
                  <a:cubicBezTo>
                    <a:pt x="541" y="173"/>
                    <a:pt x="541" y="173"/>
                    <a:pt x="540" y="172"/>
                  </a:cubicBezTo>
                  <a:cubicBezTo>
                    <a:pt x="540" y="172"/>
                    <a:pt x="540" y="171"/>
                    <a:pt x="540" y="171"/>
                  </a:cubicBezTo>
                  <a:lnTo>
                    <a:pt x="540" y="105"/>
                  </a:lnTo>
                  <a:cubicBezTo>
                    <a:pt x="540" y="98"/>
                    <a:pt x="539" y="93"/>
                    <a:pt x="538" y="89"/>
                  </a:cubicBezTo>
                  <a:cubicBezTo>
                    <a:pt x="537" y="85"/>
                    <a:pt x="535" y="82"/>
                    <a:pt x="533" y="79"/>
                  </a:cubicBezTo>
                  <a:cubicBezTo>
                    <a:pt x="531" y="76"/>
                    <a:pt x="529" y="74"/>
                    <a:pt x="525" y="73"/>
                  </a:cubicBezTo>
                  <a:cubicBezTo>
                    <a:pt x="522" y="71"/>
                    <a:pt x="518" y="70"/>
                    <a:pt x="514" y="70"/>
                  </a:cubicBezTo>
                  <a:cubicBezTo>
                    <a:pt x="508" y="70"/>
                    <a:pt x="502" y="72"/>
                    <a:pt x="497" y="76"/>
                  </a:cubicBezTo>
                  <a:cubicBezTo>
                    <a:pt x="491" y="80"/>
                    <a:pt x="485" y="85"/>
                    <a:pt x="479" y="92"/>
                  </a:cubicBezTo>
                  <a:lnTo>
                    <a:pt x="479" y="171"/>
                  </a:lnTo>
                  <a:cubicBezTo>
                    <a:pt x="479" y="171"/>
                    <a:pt x="478" y="172"/>
                    <a:pt x="478" y="172"/>
                  </a:cubicBezTo>
                  <a:cubicBezTo>
                    <a:pt x="478" y="173"/>
                    <a:pt x="477" y="173"/>
                    <a:pt x="476" y="174"/>
                  </a:cubicBezTo>
                  <a:cubicBezTo>
                    <a:pt x="475" y="174"/>
                    <a:pt x="474" y="174"/>
                    <a:pt x="473" y="174"/>
                  </a:cubicBezTo>
                  <a:cubicBezTo>
                    <a:pt x="471" y="175"/>
                    <a:pt x="470" y="175"/>
                    <a:pt x="467" y="175"/>
                  </a:cubicBezTo>
                  <a:cubicBezTo>
                    <a:pt x="465" y="175"/>
                    <a:pt x="463" y="175"/>
                    <a:pt x="462" y="174"/>
                  </a:cubicBezTo>
                  <a:cubicBezTo>
                    <a:pt x="460" y="174"/>
                    <a:pt x="459" y="174"/>
                    <a:pt x="458" y="174"/>
                  </a:cubicBezTo>
                  <a:cubicBezTo>
                    <a:pt x="457" y="173"/>
                    <a:pt x="457" y="173"/>
                    <a:pt x="456" y="172"/>
                  </a:cubicBezTo>
                  <a:cubicBezTo>
                    <a:pt x="456" y="172"/>
                    <a:pt x="456" y="171"/>
                    <a:pt x="456" y="171"/>
                  </a:cubicBezTo>
                  <a:lnTo>
                    <a:pt x="456" y="58"/>
                  </a:lnTo>
                  <a:cubicBezTo>
                    <a:pt x="456" y="58"/>
                    <a:pt x="456" y="57"/>
                    <a:pt x="456" y="57"/>
                  </a:cubicBezTo>
                  <a:cubicBezTo>
                    <a:pt x="457" y="56"/>
                    <a:pt x="457" y="56"/>
                    <a:pt x="458" y="55"/>
                  </a:cubicBezTo>
                  <a:cubicBezTo>
                    <a:pt x="459" y="55"/>
                    <a:pt x="460" y="55"/>
                    <a:pt x="461" y="55"/>
                  </a:cubicBezTo>
                  <a:cubicBezTo>
                    <a:pt x="462" y="54"/>
                    <a:pt x="464" y="54"/>
                    <a:pt x="466" y="54"/>
                  </a:cubicBezTo>
                  <a:cubicBezTo>
                    <a:pt x="468" y="54"/>
                    <a:pt x="470" y="54"/>
                    <a:pt x="471" y="55"/>
                  </a:cubicBezTo>
                  <a:cubicBezTo>
                    <a:pt x="473" y="55"/>
                    <a:pt x="474" y="55"/>
                    <a:pt x="474" y="55"/>
                  </a:cubicBezTo>
                  <a:cubicBezTo>
                    <a:pt x="475" y="56"/>
                    <a:pt x="476" y="56"/>
                    <a:pt x="476" y="57"/>
                  </a:cubicBezTo>
                  <a:cubicBezTo>
                    <a:pt x="476" y="57"/>
                    <a:pt x="476" y="58"/>
                    <a:pt x="476" y="58"/>
                  </a:cubicBezTo>
                  <a:lnTo>
                    <a:pt x="476" y="73"/>
                  </a:lnTo>
                  <a:cubicBezTo>
                    <a:pt x="483" y="66"/>
                    <a:pt x="490" y="61"/>
                    <a:pt x="497" y="58"/>
                  </a:cubicBezTo>
                  <a:cubicBezTo>
                    <a:pt x="504" y="54"/>
                    <a:pt x="511" y="53"/>
                    <a:pt x="518" y="53"/>
                  </a:cubicBezTo>
                  <a:cubicBezTo>
                    <a:pt x="527" y="53"/>
                    <a:pt x="533" y="54"/>
                    <a:pt x="539" y="56"/>
                  </a:cubicBezTo>
                  <a:cubicBezTo>
                    <a:pt x="545" y="59"/>
                    <a:pt x="549" y="62"/>
                    <a:pt x="553" y="67"/>
                  </a:cubicBezTo>
                  <a:cubicBezTo>
                    <a:pt x="556" y="71"/>
                    <a:pt x="559" y="76"/>
                    <a:pt x="560" y="82"/>
                  </a:cubicBezTo>
                  <a:cubicBezTo>
                    <a:pt x="562" y="87"/>
                    <a:pt x="563" y="94"/>
                    <a:pt x="563" y="102"/>
                  </a:cubicBezTo>
                  <a:lnTo>
                    <a:pt x="563" y="171"/>
                  </a:lnTo>
                  <a:close/>
                  <a:moveTo>
                    <a:pt x="706" y="110"/>
                  </a:moveTo>
                  <a:cubicBezTo>
                    <a:pt x="706" y="113"/>
                    <a:pt x="705" y="115"/>
                    <a:pt x="703" y="117"/>
                  </a:cubicBezTo>
                  <a:cubicBezTo>
                    <a:pt x="701" y="118"/>
                    <a:pt x="699" y="119"/>
                    <a:pt x="697" y="119"/>
                  </a:cubicBezTo>
                  <a:lnTo>
                    <a:pt x="615" y="119"/>
                  </a:lnTo>
                  <a:cubicBezTo>
                    <a:pt x="615" y="125"/>
                    <a:pt x="616" y="130"/>
                    <a:pt x="617" y="135"/>
                  </a:cubicBezTo>
                  <a:cubicBezTo>
                    <a:pt x="619" y="140"/>
                    <a:pt x="621" y="145"/>
                    <a:pt x="624" y="148"/>
                  </a:cubicBezTo>
                  <a:cubicBezTo>
                    <a:pt x="627" y="152"/>
                    <a:pt x="632" y="155"/>
                    <a:pt x="637" y="157"/>
                  </a:cubicBezTo>
                  <a:cubicBezTo>
                    <a:pt x="642" y="159"/>
                    <a:pt x="648" y="159"/>
                    <a:pt x="656" y="159"/>
                  </a:cubicBezTo>
                  <a:cubicBezTo>
                    <a:pt x="662" y="159"/>
                    <a:pt x="667" y="159"/>
                    <a:pt x="671" y="158"/>
                  </a:cubicBezTo>
                  <a:cubicBezTo>
                    <a:pt x="676" y="157"/>
                    <a:pt x="680" y="156"/>
                    <a:pt x="683" y="155"/>
                  </a:cubicBezTo>
                  <a:cubicBezTo>
                    <a:pt x="687" y="154"/>
                    <a:pt x="690" y="153"/>
                    <a:pt x="692" y="152"/>
                  </a:cubicBezTo>
                  <a:cubicBezTo>
                    <a:pt x="694" y="151"/>
                    <a:pt x="696" y="151"/>
                    <a:pt x="697" y="151"/>
                  </a:cubicBezTo>
                  <a:cubicBezTo>
                    <a:pt x="697" y="151"/>
                    <a:pt x="698" y="151"/>
                    <a:pt x="698" y="151"/>
                  </a:cubicBezTo>
                  <a:cubicBezTo>
                    <a:pt x="699" y="152"/>
                    <a:pt x="699" y="152"/>
                    <a:pt x="700" y="153"/>
                  </a:cubicBezTo>
                  <a:cubicBezTo>
                    <a:pt x="700" y="153"/>
                    <a:pt x="700" y="154"/>
                    <a:pt x="700" y="155"/>
                  </a:cubicBezTo>
                  <a:cubicBezTo>
                    <a:pt x="700" y="156"/>
                    <a:pt x="700" y="157"/>
                    <a:pt x="700" y="159"/>
                  </a:cubicBezTo>
                  <a:cubicBezTo>
                    <a:pt x="700" y="160"/>
                    <a:pt x="700" y="161"/>
                    <a:pt x="700" y="162"/>
                  </a:cubicBezTo>
                  <a:cubicBezTo>
                    <a:pt x="700" y="163"/>
                    <a:pt x="700" y="163"/>
                    <a:pt x="700" y="164"/>
                  </a:cubicBezTo>
                  <a:cubicBezTo>
                    <a:pt x="700" y="165"/>
                    <a:pt x="699" y="165"/>
                    <a:pt x="699" y="166"/>
                  </a:cubicBezTo>
                  <a:cubicBezTo>
                    <a:pt x="699" y="166"/>
                    <a:pt x="698" y="167"/>
                    <a:pt x="698" y="167"/>
                  </a:cubicBezTo>
                  <a:cubicBezTo>
                    <a:pt x="697" y="168"/>
                    <a:pt x="696" y="168"/>
                    <a:pt x="693" y="169"/>
                  </a:cubicBezTo>
                  <a:cubicBezTo>
                    <a:pt x="691" y="170"/>
                    <a:pt x="688" y="171"/>
                    <a:pt x="684" y="172"/>
                  </a:cubicBezTo>
                  <a:cubicBezTo>
                    <a:pt x="680" y="173"/>
                    <a:pt x="675" y="174"/>
                    <a:pt x="670" y="175"/>
                  </a:cubicBezTo>
                  <a:cubicBezTo>
                    <a:pt x="665" y="176"/>
                    <a:pt x="659" y="176"/>
                    <a:pt x="654" y="176"/>
                  </a:cubicBezTo>
                  <a:cubicBezTo>
                    <a:pt x="643" y="176"/>
                    <a:pt x="635" y="175"/>
                    <a:pt x="627" y="172"/>
                  </a:cubicBezTo>
                  <a:cubicBezTo>
                    <a:pt x="619" y="170"/>
                    <a:pt x="613" y="166"/>
                    <a:pt x="608" y="161"/>
                  </a:cubicBezTo>
                  <a:cubicBezTo>
                    <a:pt x="602" y="156"/>
                    <a:pt x="598" y="149"/>
                    <a:pt x="596" y="142"/>
                  </a:cubicBezTo>
                  <a:cubicBezTo>
                    <a:pt x="593" y="134"/>
                    <a:pt x="592" y="125"/>
                    <a:pt x="592" y="115"/>
                  </a:cubicBezTo>
                  <a:cubicBezTo>
                    <a:pt x="592" y="105"/>
                    <a:pt x="593" y="97"/>
                    <a:pt x="596" y="89"/>
                  </a:cubicBezTo>
                  <a:cubicBezTo>
                    <a:pt x="599" y="81"/>
                    <a:pt x="603" y="75"/>
                    <a:pt x="608" y="69"/>
                  </a:cubicBezTo>
                  <a:cubicBezTo>
                    <a:pt x="613" y="64"/>
                    <a:pt x="619" y="60"/>
                    <a:pt x="627" y="57"/>
                  </a:cubicBezTo>
                  <a:cubicBezTo>
                    <a:pt x="634" y="54"/>
                    <a:pt x="642" y="53"/>
                    <a:pt x="651" y="53"/>
                  </a:cubicBezTo>
                  <a:cubicBezTo>
                    <a:pt x="661" y="53"/>
                    <a:pt x="669" y="54"/>
                    <a:pt x="676" y="57"/>
                  </a:cubicBezTo>
                  <a:cubicBezTo>
                    <a:pt x="683" y="60"/>
                    <a:pt x="688" y="64"/>
                    <a:pt x="693" y="68"/>
                  </a:cubicBezTo>
                  <a:cubicBezTo>
                    <a:pt x="697" y="73"/>
                    <a:pt x="700" y="79"/>
                    <a:pt x="702" y="85"/>
                  </a:cubicBezTo>
                  <a:cubicBezTo>
                    <a:pt x="705" y="92"/>
                    <a:pt x="706" y="99"/>
                    <a:pt x="706" y="106"/>
                  </a:cubicBezTo>
                  <a:lnTo>
                    <a:pt x="706" y="110"/>
                  </a:lnTo>
                  <a:close/>
                  <a:moveTo>
                    <a:pt x="683" y="103"/>
                  </a:moveTo>
                  <a:cubicBezTo>
                    <a:pt x="683" y="93"/>
                    <a:pt x="680" y="84"/>
                    <a:pt x="675" y="78"/>
                  </a:cubicBezTo>
                  <a:cubicBezTo>
                    <a:pt x="669" y="72"/>
                    <a:pt x="661" y="69"/>
                    <a:pt x="650" y="69"/>
                  </a:cubicBezTo>
                  <a:cubicBezTo>
                    <a:pt x="644" y="69"/>
                    <a:pt x="639" y="70"/>
                    <a:pt x="635" y="72"/>
                  </a:cubicBezTo>
                  <a:cubicBezTo>
                    <a:pt x="631" y="74"/>
                    <a:pt x="627" y="76"/>
                    <a:pt x="625" y="79"/>
                  </a:cubicBezTo>
                  <a:cubicBezTo>
                    <a:pt x="622" y="82"/>
                    <a:pt x="619" y="86"/>
                    <a:pt x="618" y="90"/>
                  </a:cubicBezTo>
                  <a:cubicBezTo>
                    <a:pt x="616" y="95"/>
                    <a:pt x="615" y="99"/>
                    <a:pt x="615" y="103"/>
                  </a:cubicBezTo>
                  <a:lnTo>
                    <a:pt x="683" y="103"/>
                  </a:lnTo>
                  <a:close/>
                  <a:moveTo>
                    <a:pt x="833" y="154"/>
                  </a:moveTo>
                  <a:cubicBezTo>
                    <a:pt x="833" y="155"/>
                    <a:pt x="833" y="156"/>
                    <a:pt x="833" y="157"/>
                  </a:cubicBezTo>
                  <a:cubicBezTo>
                    <a:pt x="833" y="158"/>
                    <a:pt x="833" y="159"/>
                    <a:pt x="832" y="160"/>
                  </a:cubicBezTo>
                  <a:cubicBezTo>
                    <a:pt x="832" y="161"/>
                    <a:pt x="832" y="161"/>
                    <a:pt x="831" y="162"/>
                  </a:cubicBezTo>
                  <a:cubicBezTo>
                    <a:pt x="831" y="162"/>
                    <a:pt x="830" y="163"/>
                    <a:pt x="829" y="164"/>
                  </a:cubicBezTo>
                  <a:cubicBezTo>
                    <a:pt x="828" y="165"/>
                    <a:pt x="826" y="167"/>
                    <a:pt x="823" y="168"/>
                  </a:cubicBezTo>
                  <a:cubicBezTo>
                    <a:pt x="821" y="170"/>
                    <a:pt x="818" y="171"/>
                    <a:pt x="814" y="172"/>
                  </a:cubicBezTo>
                  <a:cubicBezTo>
                    <a:pt x="811" y="173"/>
                    <a:pt x="807" y="174"/>
                    <a:pt x="803" y="175"/>
                  </a:cubicBezTo>
                  <a:cubicBezTo>
                    <a:pt x="799" y="176"/>
                    <a:pt x="795" y="176"/>
                    <a:pt x="790" y="176"/>
                  </a:cubicBezTo>
                  <a:cubicBezTo>
                    <a:pt x="782" y="176"/>
                    <a:pt x="774" y="175"/>
                    <a:pt x="767" y="172"/>
                  </a:cubicBezTo>
                  <a:cubicBezTo>
                    <a:pt x="760" y="170"/>
                    <a:pt x="754" y="166"/>
                    <a:pt x="750" y="161"/>
                  </a:cubicBezTo>
                  <a:cubicBezTo>
                    <a:pt x="745" y="155"/>
                    <a:pt x="741" y="149"/>
                    <a:pt x="739" y="142"/>
                  </a:cubicBezTo>
                  <a:cubicBezTo>
                    <a:pt x="737" y="134"/>
                    <a:pt x="735" y="126"/>
                    <a:pt x="735" y="116"/>
                  </a:cubicBezTo>
                  <a:cubicBezTo>
                    <a:pt x="735" y="105"/>
                    <a:pt x="737" y="95"/>
                    <a:pt x="740" y="87"/>
                  </a:cubicBezTo>
                  <a:cubicBezTo>
                    <a:pt x="743" y="79"/>
                    <a:pt x="747" y="73"/>
                    <a:pt x="752" y="68"/>
                  </a:cubicBezTo>
                  <a:cubicBezTo>
                    <a:pt x="757" y="63"/>
                    <a:pt x="763" y="59"/>
                    <a:pt x="770" y="56"/>
                  </a:cubicBezTo>
                  <a:cubicBezTo>
                    <a:pt x="777" y="54"/>
                    <a:pt x="785" y="53"/>
                    <a:pt x="793" y="53"/>
                  </a:cubicBezTo>
                  <a:cubicBezTo>
                    <a:pt x="797" y="53"/>
                    <a:pt x="801" y="53"/>
                    <a:pt x="805" y="54"/>
                  </a:cubicBezTo>
                  <a:cubicBezTo>
                    <a:pt x="808" y="54"/>
                    <a:pt x="812" y="55"/>
                    <a:pt x="815" y="56"/>
                  </a:cubicBezTo>
                  <a:cubicBezTo>
                    <a:pt x="818" y="57"/>
                    <a:pt x="821" y="59"/>
                    <a:pt x="823" y="60"/>
                  </a:cubicBezTo>
                  <a:cubicBezTo>
                    <a:pt x="826" y="62"/>
                    <a:pt x="827" y="63"/>
                    <a:pt x="828" y="64"/>
                  </a:cubicBezTo>
                  <a:cubicBezTo>
                    <a:pt x="829" y="65"/>
                    <a:pt x="830" y="66"/>
                    <a:pt x="831" y="66"/>
                  </a:cubicBezTo>
                  <a:cubicBezTo>
                    <a:pt x="831" y="67"/>
                    <a:pt x="831" y="67"/>
                    <a:pt x="832" y="68"/>
                  </a:cubicBezTo>
                  <a:cubicBezTo>
                    <a:pt x="832" y="69"/>
                    <a:pt x="832" y="70"/>
                    <a:pt x="832" y="71"/>
                  </a:cubicBezTo>
                  <a:cubicBezTo>
                    <a:pt x="832" y="72"/>
                    <a:pt x="832" y="73"/>
                    <a:pt x="832" y="75"/>
                  </a:cubicBezTo>
                  <a:cubicBezTo>
                    <a:pt x="832" y="78"/>
                    <a:pt x="832" y="80"/>
                    <a:pt x="831" y="81"/>
                  </a:cubicBezTo>
                  <a:cubicBezTo>
                    <a:pt x="830" y="83"/>
                    <a:pt x="829" y="83"/>
                    <a:pt x="828" y="83"/>
                  </a:cubicBezTo>
                  <a:cubicBezTo>
                    <a:pt x="827" y="83"/>
                    <a:pt x="825" y="83"/>
                    <a:pt x="823" y="81"/>
                  </a:cubicBezTo>
                  <a:cubicBezTo>
                    <a:pt x="822" y="80"/>
                    <a:pt x="819" y="78"/>
                    <a:pt x="817" y="77"/>
                  </a:cubicBezTo>
                  <a:cubicBezTo>
                    <a:pt x="814" y="75"/>
                    <a:pt x="810" y="74"/>
                    <a:pt x="807" y="72"/>
                  </a:cubicBezTo>
                  <a:cubicBezTo>
                    <a:pt x="803" y="71"/>
                    <a:pt x="798" y="70"/>
                    <a:pt x="793" y="70"/>
                  </a:cubicBezTo>
                  <a:cubicBezTo>
                    <a:pt x="782" y="70"/>
                    <a:pt x="774" y="74"/>
                    <a:pt x="768" y="82"/>
                  </a:cubicBezTo>
                  <a:cubicBezTo>
                    <a:pt x="762" y="89"/>
                    <a:pt x="759" y="100"/>
                    <a:pt x="759" y="115"/>
                  </a:cubicBezTo>
                  <a:cubicBezTo>
                    <a:pt x="759" y="122"/>
                    <a:pt x="760" y="128"/>
                    <a:pt x="761" y="134"/>
                  </a:cubicBezTo>
                  <a:cubicBezTo>
                    <a:pt x="763" y="139"/>
                    <a:pt x="765" y="144"/>
                    <a:pt x="768" y="147"/>
                  </a:cubicBezTo>
                  <a:cubicBezTo>
                    <a:pt x="771" y="151"/>
                    <a:pt x="774" y="154"/>
                    <a:pt x="779" y="156"/>
                  </a:cubicBezTo>
                  <a:cubicBezTo>
                    <a:pt x="783" y="157"/>
                    <a:pt x="788" y="158"/>
                    <a:pt x="793" y="158"/>
                  </a:cubicBezTo>
                  <a:cubicBezTo>
                    <a:pt x="799" y="158"/>
                    <a:pt x="803" y="158"/>
                    <a:pt x="807" y="156"/>
                  </a:cubicBezTo>
                  <a:cubicBezTo>
                    <a:pt x="811" y="155"/>
                    <a:pt x="814" y="153"/>
                    <a:pt x="817" y="151"/>
                  </a:cubicBezTo>
                  <a:cubicBezTo>
                    <a:pt x="820" y="149"/>
                    <a:pt x="823" y="148"/>
                    <a:pt x="825" y="146"/>
                  </a:cubicBezTo>
                  <a:cubicBezTo>
                    <a:pt x="827" y="145"/>
                    <a:pt x="828" y="144"/>
                    <a:pt x="829" y="144"/>
                  </a:cubicBezTo>
                  <a:cubicBezTo>
                    <a:pt x="830" y="144"/>
                    <a:pt x="830" y="144"/>
                    <a:pt x="831" y="145"/>
                  </a:cubicBezTo>
                  <a:cubicBezTo>
                    <a:pt x="831" y="145"/>
                    <a:pt x="832" y="146"/>
                    <a:pt x="832" y="146"/>
                  </a:cubicBezTo>
                  <a:cubicBezTo>
                    <a:pt x="832" y="147"/>
                    <a:pt x="833" y="148"/>
                    <a:pt x="833" y="149"/>
                  </a:cubicBezTo>
                  <a:cubicBezTo>
                    <a:pt x="833" y="151"/>
                    <a:pt x="833" y="152"/>
                    <a:pt x="833" y="154"/>
                  </a:cubicBezTo>
                  <a:close/>
                  <a:moveTo>
                    <a:pt x="920" y="162"/>
                  </a:moveTo>
                  <a:cubicBezTo>
                    <a:pt x="920" y="165"/>
                    <a:pt x="920" y="167"/>
                    <a:pt x="920" y="168"/>
                  </a:cubicBezTo>
                  <a:cubicBezTo>
                    <a:pt x="919" y="170"/>
                    <a:pt x="919" y="171"/>
                    <a:pt x="918" y="171"/>
                  </a:cubicBezTo>
                  <a:cubicBezTo>
                    <a:pt x="917" y="172"/>
                    <a:pt x="916" y="173"/>
                    <a:pt x="915" y="173"/>
                  </a:cubicBezTo>
                  <a:cubicBezTo>
                    <a:pt x="913" y="174"/>
                    <a:pt x="912" y="174"/>
                    <a:pt x="910" y="175"/>
                  </a:cubicBezTo>
                  <a:cubicBezTo>
                    <a:pt x="908" y="175"/>
                    <a:pt x="906" y="175"/>
                    <a:pt x="904" y="176"/>
                  </a:cubicBezTo>
                  <a:cubicBezTo>
                    <a:pt x="902" y="176"/>
                    <a:pt x="900" y="176"/>
                    <a:pt x="897" y="176"/>
                  </a:cubicBezTo>
                  <a:cubicBezTo>
                    <a:pt x="891" y="176"/>
                    <a:pt x="886" y="175"/>
                    <a:pt x="881" y="174"/>
                  </a:cubicBezTo>
                  <a:cubicBezTo>
                    <a:pt x="876" y="172"/>
                    <a:pt x="873" y="170"/>
                    <a:pt x="870" y="167"/>
                  </a:cubicBezTo>
                  <a:cubicBezTo>
                    <a:pt x="867" y="164"/>
                    <a:pt x="865" y="160"/>
                    <a:pt x="863" y="155"/>
                  </a:cubicBezTo>
                  <a:cubicBezTo>
                    <a:pt x="862" y="150"/>
                    <a:pt x="861" y="144"/>
                    <a:pt x="861" y="138"/>
                  </a:cubicBezTo>
                  <a:lnTo>
                    <a:pt x="861" y="72"/>
                  </a:lnTo>
                  <a:lnTo>
                    <a:pt x="844" y="72"/>
                  </a:lnTo>
                  <a:cubicBezTo>
                    <a:pt x="843" y="72"/>
                    <a:pt x="842" y="71"/>
                    <a:pt x="841" y="70"/>
                  </a:cubicBezTo>
                  <a:cubicBezTo>
                    <a:pt x="840" y="69"/>
                    <a:pt x="839" y="67"/>
                    <a:pt x="839" y="64"/>
                  </a:cubicBezTo>
                  <a:cubicBezTo>
                    <a:pt x="839" y="62"/>
                    <a:pt x="840" y="61"/>
                    <a:pt x="840" y="60"/>
                  </a:cubicBezTo>
                  <a:cubicBezTo>
                    <a:pt x="840" y="59"/>
                    <a:pt x="840" y="58"/>
                    <a:pt x="841" y="57"/>
                  </a:cubicBezTo>
                  <a:cubicBezTo>
                    <a:pt x="841" y="56"/>
                    <a:pt x="842" y="56"/>
                    <a:pt x="842" y="55"/>
                  </a:cubicBezTo>
                  <a:cubicBezTo>
                    <a:pt x="843" y="55"/>
                    <a:pt x="843" y="55"/>
                    <a:pt x="844" y="55"/>
                  </a:cubicBezTo>
                  <a:lnTo>
                    <a:pt x="861" y="55"/>
                  </a:lnTo>
                  <a:lnTo>
                    <a:pt x="861" y="28"/>
                  </a:lnTo>
                  <a:cubicBezTo>
                    <a:pt x="861" y="28"/>
                    <a:pt x="861" y="27"/>
                    <a:pt x="862" y="27"/>
                  </a:cubicBezTo>
                  <a:cubicBezTo>
                    <a:pt x="862" y="26"/>
                    <a:pt x="863" y="26"/>
                    <a:pt x="864" y="25"/>
                  </a:cubicBezTo>
                  <a:cubicBezTo>
                    <a:pt x="864" y="25"/>
                    <a:pt x="866" y="25"/>
                    <a:pt x="867" y="24"/>
                  </a:cubicBezTo>
                  <a:cubicBezTo>
                    <a:pt x="869" y="24"/>
                    <a:pt x="870" y="24"/>
                    <a:pt x="873" y="24"/>
                  </a:cubicBezTo>
                  <a:cubicBezTo>
                    <a:pt x="875" y="24"/>
                    <a:pt x="877" y="24"/>
                    <a:pt x="878" y="24"/>
                  </a:cubicBezTo>
                  <a:cubicBezTo>
                    <a:pt x="880" y="25"/>
                    <a:pt x="881" y="25"/>
                    <a:pt x="882" y="25"/>
                  </a:cubicBezTo>
                  <a:cubicBezTo>
                    <a:pt x="883" y="26"/>
                    <a:pt x="883" y="26"/>
                    <a:pt x="883" y="27"/>
                  </a:cubicBezTo>
                  <a:cubicBezTo>
                    <a:pt x="884" y="27"/>
                    <a:pt x="884" y="28"/>
                    <a:pt x="884" y="28"/>
                  </a:cubicBezTo>
                  <a:lnTo>
                    <a:pt x="884" y="55"/>
                  </a:lnTo>
                  <a:lnTo>
                    <a:pt x="916" y="55"/>
                  </a:lnTo>
                  <a:cubicBezTo>
                    <a:pt x="917" y="55"/>
                    <a:pt x="917" y="55"/>
                    <a:pt x="918" y="55"/>
                  </a:cubicBezTo>
                  <a:cubicBezTo>
                    <a:pt x="918" y="56"/>
                    <a:pt x="919" y="56"/>
                    <a:pt x="919" y="57"/>
                  </a:cubicBezTo>
                  <a:cubicBezTo>
                    <a:pt x="920" y="58"/>
                    <a:pt x="920" y="59"/>
                    <a:pt x="920" y="60"/>
                  </a:cubicBezTo>
                  <a:cubicBezTo>
                    <a:pt x="920" y="61"/>
                    <a:pt x="920" y="62"/>
                    <a:pt x="920" y="64"/>
                  </a:cubicBezTo>
                  <a:cubicBezTo>
                    <a:pt x="920" y="67"/>
                    <a:pt x="920" y="69"/>
                    <a:pt x="919" y="70"/>
                  </a:cubicBezTo>
                  <a:cubicBezTo>
                    <a:pt x="918" y="71"/>
                    <a:pt x="917" y="72"/>
                    <a:pt x="916" y="72"/>
                  </a:cubicBezTo>
                  <a:lnTo>
                    <a:pt x="884" y="72"/>
                  </a:lnTo>
                  <a:lnTo>
                    <a:pt x="884" y="135"/>
                  </a:lnTo>
                  <a:cubicBezTo>
                    <a:pt x="884" y="143"/>
                    <a:pt x="885" y="148"/>
                    <a:pt x="888" y="152"/>
                  </a:cubicBezTo>
                  <a:cubicBezTo>
                    <a:pt x="890" y="156"/>
                    <a:pt x="895" y="158"/>
                    <a:pt x="901" y="158"/>
                  </a:cubicBezTo>
                  <a:cubicBezTo>
                    <a:pt x="903" y="158"/>
                    <a:pt x="905" y="158"/>
                    <a:pt x="907" y="158"/>
                  </a:cubicBezTo>
                  <a:cubicBezTo>
                    <a:pt x="909" y="157"/>
                    <a:pt x="910" y="157"/>
                    <a:pt x="911" y="157"/>
                  </a:cubicBezTo>
                  <a:cubicBezTo>
                    <a:pt x="913" y="156"/>
                    <a:pt x="914" y="156"/>
                    <a:pt x="915" y="155"/>
                  </a:cubicBezTo>
                  <a:cubicBezTo>
                    <a:pt x="916" y="155"/>
                    <a:pt x="916" y="155"/>
                    <a:pt x="917" y="155"/>
                  </a:cubicBezTo>
                  <a:cubicBezTo>
                    <a:pt x="918" y="155"/>
                    <a:pt x="918" y="155"/>
                    <a:pt x="918" y="155"/>
                  </a:cubicBezTo>
                  <a:cubicBezTo>
                    <a:pt x="919" y="155"/>
                    <a:pt x="919" y="156"/>
                    <a:pt x="919" y="156"/>
                  </a:cubicBezTo>
                  <a:cubicBezTo>
                    <a:pt x="920" y="157"/>
                    <a:pt x="920" y="158"/>
                    <a:pt x="920" y="159"/>
                  </a:cubicBezTo>
                  <a:cubicBezTo>
                    <a:pt x="920" y="160"/>
                    <a:pt x="920" y="161"/>
                    <a:pt x="920" y="162"/>
                  </a:cubicBezTo>
                  <a:close/>
                  <a:moveTo>
                    <a:pt x="1067" y="113"/>
                  </a:moveTo>
                  <a:cubicBezTo>
                    <a:pt x="1067" y="122"/>
                    <a:pt x="1066" y="131"/>
                    <a:pt x="1063" y="139"/>
                  </a:cubicBezTo>
                  <a:cubicBezTo>
                    <a:pt x="1060" y="146"/>
                    <a:pt x="1056" y="153"/>
                    <a:pt x="1051" y="158"/>
                  </a:cubicBezTo>
                  <a:cubicBezTo>
                    <a:pt x="1046" y="164"/>
                    <a:pt x="1039" y="168"/>
                    <a:pt x="1031" y="172"/>
                  </a:cubicBezTo>
                  <a:cubicBezTo>
                    <a:pt x="1023" y="175"/>
                    <a:pt x="1014" y="176"/>
                    <a:pt x="1004" y="176"/>
                  </a:cubicBezTo>
                  <a:cubicBezTo>
                    <a:pt x="994" y="176"/>
                    <a:pt x="985" y="175"/>
                    <a:pt x="977" y="172"/>
                  </a:cubicBezTo>
                  <a:cubicBezTo>
                    <a:pt x="970" y="169"/>
                    <a:pt x="963" y="165"/>
                    <a:pt x="958" y="160"/>
                  </a:cubicBezTo>
                  <a:cubicBezTo>
                    <a:pt x="953" y="155"/>
                    <a:pt x="949" y="148"/>
                    <a:pt x="947" y="141"/>
                  </a:cubicBezTo>
                  <a:cubicBezTo>
                    <a:pt x="945" y="133"/>
                    <a:pt x="943" y="125"/>
                    <a:pt x="943" y="115"/>
                  </a:cubicBezTo>
                  <a:cubicBezTo>
                    <a:pt x="943" y="106"/>
                    <a:pt x="945" y="98"/>
                    <a:pt x="947" y="90"/>
                  </a:cubicBezTo>
                  <a:cubicBezTo>
                    <a:pt x="950" y="82"/>
                    <a:pt x="954" y="76"/>
                    <a:pt x="959" y="70"/>
                  </a:cubicBezTo>
                  <a:cubicBezTo>
                    <a:pt x="964" y="65"/>
                    <a:pt x="971" y="60"/>
                    <a:pt x="979" y="57"/>
                  </a:cubicBezTo>
                  <a:cubicBezTo>
                    <a:pt x="987" y="54"/>
                    <a:pt x="996" y="53"/>
                    <a:pt x="1006" y="53"/>
                  </a:cubicBezTo>
                  <a:cubicBezTo>
                    <a:pt x="1017" y="53"/>
                    <a:pt x="1025" y="54"/>
                    <a:pt x="1033" y="57"/>
                  </a:cubicBezTo>
                  <a:cubicBezTo>
                    <a:pt x="1041" y="59"/>
                    <a:pt x="1047" y="63"/>
                    <a:pt x="1052" y="69"/>
                  </a:cubicBezTo>
                  <a:cubicBezTo>
                    <a:pt x="1057" y="74"/>
                    <a:pt x="1061" y="80"/>
                    <a:pt x="1063" y="88"/>
                  </a:cubicBezTo>
                  <a:cubicBezTo>
                    <a:pt x="1066" y="95"/>
                    <a:pt x="1067" y="104"/>
                    <a:pt x="1067" y="113"/>
                  </a:cubicBezTo>
                  <a:close/>
                  <a:moveTo>
                    <a:pt x="1044" y="115"/>
                  </a:moveTo>
                  <a:cubicBezTo>
                    <a:pt x="1044" y="109"/>
                    <a:pt x="1043" y="103"/>
                    <a:pt x="1042" y="97"/>
                  </a:cubicBezTo>
                  <a:cubicBezTo>
                    <a:pt x="1040" y="92"/>
                    <a:pt x="1038" y="87"/>
                    <a:pt x="1035" y="83"/>
                  </a:cubicBezTo>
                  <a:cubicBezTo>
                    <a:pt x="1033" y="79"/>
                    <a:pt x="1029" y="76"/>
                    <a:pt x="1024" y="73"/>
                  </a:cubicBezTo>
                  <a:cubicBezTo>
                    <a:pt x="1019" y="71"/>
                    <a:pt x="1013" y="70"/>
                    <a:pt x="1006" y="70"/>
                  </a:cubicBezTo>
                  <a:cubicBezTo>
                    <a:pt x="999" y="70"/>
                    <a:pt x="993" y="71"/>
                    <a:pt x="988" y="73"/>
                  </a:cubicBezTo>
                  <a:cubicBezTo>
                    <a:pt x="983" y="75"/>
                    <a:pt x="979" y="78"/>
                    <a:pt x="976" y="82"/>
                  </a:cubicBezTo>
                  <a:cubicBezTo>
                    <a:pt x="973" y="86"/>
                    <a:pt x="971" y="91"/>
                    <a:pt x="969" y="96"/>
                  </a:cubicBezTo>
                  <a:cubicBezTo>
                    <a:pt x="968" y="102"/>
                    <a:pt x="967" y="108"/>
                    <a:pt x="967" y="114"/>
                  </a:cubicBezTo>
                  <a:cubicBezTo>
                    <a:pt x="967" y="120"/>
                    <a:pt x="967" y="126"/>
                    <a:pt x="969" y="131"/>
                  </a:cubicBezTo>
                  <a:cubicBezTo>
                    <a:pt x="970" y="137"/>
                    <a:pt x="972" y="142"/>
                    <a:pt x="975" y="146"/>
                  </a:cubicBezTo>
                  <a:cubicBezTo>
                    <a:pt x="978" y="150"/>
                    <a:pt x="982" y="153"/>
                    <a:pt x="987" y="155"/>
                  </a:cubicBezTo>
                  <a:cubicBezTo>
                    <a:pt x="992" y="158"/>
                    <a:pt x="998" y="159"/>
                    <a:pt x="1005" y="159"/>
                  </a:cubicBezTo>
                  <a:cubicBezTo>
                    <a:pt x="1012" y="159"/>
                    <a:pt x="1017" y="158"/>
                    <a:pt x="1022" y="156"/>
                  </a:cubicBezTo>
                  <a:cubicBezTo>
                    <a:pt x="1027" y="153"/>
                    <a:pt x="1031" y="150"/>
                    <a:pt x="1034" y="146"/>
                  </a:cubicBezTo>
                  <a:cubicBezTo>
                    <a:pt x="1038" y="143"/>
                    <a:pt x="1040" y="138"/>
                    <a:pt x="1041" y="132"/>
                  </a:cubicBezTo>
                  <a:cubicBezTo>
                    <a:pt x="1043" y="127"/>
                    <a:pt x="1044" y="121"/>
                    <a:pt x="1044" y="115"/>
                  </a:cubicBezTo>
                  <a:close/>
                  <a:moveTo>
                    <a:pt x="1184" y="66"/>
                  </a:moveTo>
                  <a:cubicBezTo>
                    <a:pt x="1184" y="67"/>
                    <a:pt x="1184" y="69"/>
                    <a:pt x="1184" y="70"/>
                  </a:cubicBezTo>
                  <a:cubicBezTo>
                    <a:pt x="1184" y="71"/>
                    <a:pt x="1184" y="72"/>
                    <a:pt x="1184" y="73"/>
                  </a:cubicBezTo>
                  <a:cubicBezTo>
                    <a:pt x="1183" y="74"/>
                    <a:pt x="1183" y="74"/>
                    <a:pt x="1183" y="75"/>
                  </a:cubicBezTo>
                  <a:cubicBezTo>
                    <a:pt x="1182" y="75"/>
                    <a:pt x="1182" y="75"/>
                    <a:pt x="1181" y="75"/>
                  </a:cubicBezTo>
                  <a:cubicBezTo>
                    <a:pt x="1180" y="75"/>
                    <a:pt x="1179" y="75"/>
                    <a:pt x="1178" y="75"/>
                  </a:cubicBezTo>
                  <a:cubicBezTo>
                    <a:pt x="1177" y="74"/>
                    <a:pt x="1176" y="74"/>
                    <a:pt x="1175" y="74"/>
                  </a:cubicBezTo>
                  <a:cubicBezTo>
                    <a:pt x="1173" y="73"/>
                    <a:pt x="1172" y="73"/>
                    <a:pt x="1170" y="73"/>
                  </a:cubicBezTo>
                  <a:cubicBezTo>
                    <a:pt x="1168" y="72"/>
                    <a:pt x="1167" y="72"/>
                    <a:pt x="1165" y="72"/>
                  </a:cubicBezTo>
                  <a:cubicBezTo>
                    <a:pt x="1162" y="72"/>
                    <a:pt x="1160" y="73"/>
                    <a:pt x="1158" y="73"/>
                  </a:cubicBezTo>
                  <a:cubicBezTo>
                    <a:pt x="1156" y="74"/>
                    <a:pt x="1154" y="76"/>
                    <a:pt x="1151" y="77"/>
                  </a:cubicBezTo>
                  <a:cubicBezTo>
                    <a:pt x="1149" y="79"/>
                    <a:pt x="1146" y="82"/>
                    <a:pt x="1143" y="85"/>
                  </a:cubicBezTo>
                  <a:cubicBezTo>
                    <a:pt x="1141" y="88"/>
                    <a:pt x="1138" y="92"/>
                    <a:pt x="1135" y="97"/>
                  </a:cubicBezTo>
                  <a:lnTo>
                    <a:pt x="1135" y="171"/>
                  </a:lnTo>
                  <a:cubicBezTo>
                    <a:pt x="1135" y="171"/>
                    <a:pt x="1134" y="172"/>
                    <a:pt x="1134" y="172"/>
                  </a:cubicBezTo>
                  <a:cubicBezTo>
                    <a:pt x="1134" y="173"/>
                    <a:pt x="1133" y="173"/>
                    <a:pt x="1132" y="174"/>
                  </a:cubicBezTo>
                  <a:cubicBezTo>
                    <a:pt x="1131" y="174"/>
                    <a:pt x="1130" y="174"/>
                    <a:pt x="1129" y="174"/>
                  </a:cubicBezTo>
                  <a:cubicBezTo>
                    <a:pt x="1127" y="175"/>
                    <a:pt x="1126" y="175"/>
                    <a:pt x="1123" y="175"/>
                  </a:cubicBezTo>
                  <a:cubicBezTo>
                    <a:pt x="1121" y="175"/>
                    <a:pt x="1119" y="175"/>
                    <a:pt x="1118" y="174"/>
                  </a:cubicBezTo>
                  <a:cubicBezTo>
                    <a:pt x="1116" y="174"/>
                    <a:pt x="1115" y="174"/>
                    <a:pt x="1114" y="174"/>
                  </a:cubicBezTo>
                  <a:cubicBezTo>
                    <a:pt x="1113" y="173"/>
                    <a:pt x="1113" y="173"/>
                    <a:pt x="1112" y="172"/>
                  </a:cubicBezTo>
                  <a:cubicBezTo>
                    <a:pt x="1112" y="172"/>
                    <a:pt x="1112" y="171"/>
                    <a:pt x="1112" y="171"/>
                  </a:cubicBezTo>
                  <a:lnTo>
                    <a:pt x="1112" y="58"/>
                  </a:lnTo>
                  <a:cubicBezTo>
                    <a:pt x="1112" y="58"/>
                    <a:pt x="1112" y="57"/>
                    <a:pt x="1112" y="57"/>
                  </a:cubicBezTo>
                  <a:cubicBezTo>
                    <a:pt x="1113" y="56"/>
                    <a:pt x="1113" y="56"/>
                    <a:pt x="1114" y="55"/>
                  </a:cubicBezTo>
                  <a:cubicBezTo>
                    <a:pt x="1115" y="55"/>
                    <a:pt x="1116" y="55"/>
                    <a:pt x="1117" y="55"/>
                  </a:cubicBezTo>
                  <a:cubicBezTo>
                    <a:pt x="1118" y="54"/>
                    <a:pt x="1120" y="54"/>
                    <a:pt x="1122" y="54"/>
                  </a:cubicBezTo>
                  <a:cubicBezTo>
                    <a:pt x="1124" y="54"/>
                    <a:pt x="1126" y="54"/>
                    <a:pt x="1127" y="55"/>
                  </a:cubicBezTo>
                  <a:cubicBezTo>
                    <a:pt x="1129" y="55"/>
                    <a:pt x="1130" y="55"/>
                    <a:pt x="1130" y="55"/>
                  </a:cubicBezTo>
                  <a:cubicBezTo>
                    <a:pt x="1131" y="56"/>
                    <a:pt x="1132" y="56"/>
                    <a:pt x="1132" y="57"/>
                  </a:cubicBezTo>
                  <a:cubicBezTo>
                    <a:pt x="1132" y="57"/>
                    <a:pt x="1132" y="58"/>
                    <a:pt x="1132" y="58"/>
                  </a:cubicBezTo>
                  <a:lnTo>
                    <a:pt x="1132" y="75"/>
                  </a:lnTo>
                  <a:cubicBezTo>
                    <a:pt x="1136" y="70"/>
                    <a:pt x="1139" y="66"/>
                    <a:pt x="1142" y="64"/>
                  </a:cubicBezTo>
                  <a:cubicBezTo>
                    <a:pt x="1145" y="61"/>
                    <a:pt x="1148" y="59"/>
                    <a:pt x="1150" y="57"/>
                  </a:cubicBezTo>
                  <a:cubicBezTo>
                    <a:pt x="1153" y="55"/>
                    <a:pt x="1156" y="54"/>
                    <a:pt x="1158" y="54"/>
                  </a:cubicBezTo>
                  <a:cubicBezTo>
                    <a:pt x="1161" y="53"/>
                    <a:pt x="1164" y="53"/>
                    <a:pt x="1166" y="53"/>
                  </a:cubicBezTo>
                  <a:cubicBezTo>
                    <a:pt x="1167" y="53"/>
                    <a:pt x="1169" y="53"/>
                    <a:pt x="1170" y="53"/>
                  </a:cubicBezTo>
                  <a:cubicBezTo>
                    <a:pt x="1172" y="53"/>
                    <a:pt x="1173" y="53"/>
                    <a:pt x="1175" y="53"/>
                  </a:cubicBezTo>
                  <a:cubicBezTo>
                    <a:pt x="1177" y="54"/>
                    <a:pt x="1178" y="54"/>
                    <a:pt x="1180" y="55"/>
                  </a:cubicBezTo>
                  <a:cubicBezTo>
                    <a:pt x="1181" y="55"/>
                    <a:pt x="1182" y="55"/>
                    <a:pt x="1182" y="56"/>
                  </a:cubicBezTo>
                  <a:cubicBezTo>
                    <a:pt x="1183" y="56"/>
                    <a:pt x="1183" y="57"/>
                    <a:pt x="1183" y="57"/>
                  </a:cubicBezTo>
                  <a:cubicBezTo>
                    <a:pt x="1184" y="57"/>
                    <a:pt x="1184" y="58"/>
                    <a:pt x="1184" y="58"/>
                  </a:cubicBezTo>
                  <a:cubicBezTo>
                    <a:pt x="1184" y="59"/>
                    <a:pt x="1184" y="60"/>
                    <a:pt x="1184" y="61"/>
                  </a:cubicBezTo>
                  <a:cubicBezTo>
                    <a:pt x="1184" y="62"/>
                    <a:pt x="1184" y="64"/>
                    <a:pt x="1184" y="66"/>
                  </a:cubicBezTo>
                  <a:close/>
                  <a:moveTo>
                    <a:pt x="1286" y="140"/>
                  </a:moveTo>
                  <a:cubicBezTo>
                    <a:pt x="1286" y="146"/>
                    <a:pt x="1284" y="151"/>
                    <a:pt x="1282" y="155"/>
                  </a:cubicBezTo>
                  <a:cubicBezTo>
                    <a:pt x="1280" y="160"/>
                    <a:pt x="1276" y="164"/>
                    <a:pt x="1272" y="167"/>
                  </a:cubicBezTo>
                  <a:cubicBezTo>
                    <a:pt x="1268" y="170"/>
                    <a:pt x="1263" y="172"/>
                    <a:pt x="1257" y="174"/>
                  </a:cubicBezTo>
                  <a:cubicBezTo>
                    <a:pt x="1251" y="175"/>
                    <a:pt x="1244" y="176"/>
                    <a:pt x="1237" y="176"/>
                  </a:cubicBezTo>
                  <a:cubicBezTo>
                    <a:pt x="1233" y="176"/>
                    <a:pt x="1229" y="176"/>
                    <a:pt x="1225" y="175"/>
                  </a:cubicBezTo>
                  <a:cubicBezTo>
                    <a:pt x="1221" y="175"/>
                    <a:pt x="1217" y="174"/>
                    <a:pt x="1214" y="173"/>
                  </a:cubicBezTo>
                  <a:cubicBezTo>
                    <a:pt x="1211" y="172"/>
                    <a:pt x="1208" y="171"/>
                    <a:pt x="1206" y="170"/>
                  </a:cubicBezTo>
                  <a:cubicBezTo>
                    <a:pt x="1204" y="169"/>
                    <a:pt x="1202" y="168"/>
                    <a:pt x="1201" y="167"/>
                  </a:cubicBezTo>
                  <a:cubicBezTo>
                    <a:pt x="1200" y="166"/>
                    <a:pt x="1199" y="165"/>
                    <a:pt x="1199" y="164"/>
                  </a:cubicBezTo>
                  <a:cubicBezTo>
                    <a:pt x="1198" y="162"/>
                    <a:pt x="1198" y="160"/>
                    <a:pt x="1198" y="157"/>
                  </a:cubicBezTo>
                  <a:cubicBezTo>
                    <a:pt x="1198" y="156"/>
                    <a:pt x="1198" y="155"/>
                    <a:pt x="1198" y="153"/>
                  </a:cubicBezTo>
                  <a:cubicBezTo>
                    <a:pt x="1199" y="152"/>
                    <a:pt x="1199" y="152"/>
                    <a:pt x="1199" y="151"/>
                  </a:cubicBezTo>
                  <a:cubicBezTo>
                    <a:pt x="1199" y="150"/>
                    <a:pt x="1200" y="150"/>
                    <a:pt x="1200" y="149"/>
                  </a:cubicBezTo>
                  <a:cubicBezTo>
                    <a:pt x="1201" y="149"/>
                    <a:pt x="1201" y="149"/>
                    <a:pt x="1202" y="149"/>
                  </a:cubicBezTo>
                  <a:cubicBezTo>
                    <a:pt x="1203" y="149"/>
                    <a:pt x="1204" y="150"/>
                    <a:pt x="1206" y="151"/>
                  </a:cubicBezTo>
                  <a:cubicBezTo>
                    <a:pt x="1208" y="152"/>
                    <a:pt x="1211" y="153"/>
                    <a:pt x="1214" y="154"/>
                  </a:cubicBezTo>
                  <a:cubicBezTo>
                    <a:pt x="1217" y="156"/>
                    <a:pt x="1220" y="157"/>
                    <a:pt x="1224" y="158"/>
                  </a:cubicBezTo>
                  <a:cubicBezTo>
                    <a:pt x="1228" y="159"/>
                    <a:pt x="1232" y="160"/>
                    <a:pt x="1238" y="160"/>
                  </a:cubicBezTo>
                  <a:cubicBezTo>
                    <a:pt x="1241" y="160"/>
                    <a:pt x="1245" y="159"/>
                    <a:pt x="1248" y="159"/>
                  </a:cubicBezTo>
                  <a:cubicBezTo>
                    <a:pt x="1251" y="158"/>
                    <a:pt x="1254" y="157"/>
                    <a:pt x="1256" y="155"/>
                  </a:cubicBezTo>
                  <a:cubicBezTo>
                    <a:pt x="1258" y="154"/>
                    <a:pt x="1260" y="152"/>
                    <a:pt x="1261" y="150"/>
                  </a:cubicBezTo>
                  <a:cubicBezTo>
                    <a:pt x="1263" y="147"/>
                    <a:pt x="1263" y="145"/>
                    <a:pt x="1263" y="142"/>
                  </a:cubicBezTo>
                  <a:cubicBezTo>
                    <a:pt x="1263" y="139"/>
                    <a:pt x="1262" y="136"/>
                    <a:pt x="1261" y="134"/>
                  </a:cubicBezTo>
                  <a:cubicBezTo>
                    <a:pt x="1259" y="132"/>
                    <a:pt x="1256" y="130"/>
                    <a:pt x="1253" y="128"/>
                  </a:cubicBezTo>
                  <a:cubicBezTo>
                    <a:pt x="1251" y="126"/>
                    <a:pt x="1247" y="125"/>
                    <a:pt x="1244" y="124"/>
                  </a:cubicBezTo>
                  <a:cubicBezTo>
                    <a:pt x="1240" y="122"/>
                    <a:pt x="1236" y="121"/>
                    <a:pt x="1232" y="119"/>
                  </a:cubicBezTo>
                  <a:cubicBezTo>
                    <a:pt x="1228" y="118"/>
                    <a:pt x="1225" y="116"/>
                    <a:pt x="1221" y="115"/>
                  </a:cubicBezTo>
                  <a:cubicBezTo>
                    <a:pt x="1217" y="113"/>
                    <a:pt x="1214" y="111"/>
                    <a:pt x="1211" y="108"/>
                  </a:cubicBezTo>
                  <a:cubicBezTo>
                    <a:pt x="1208" y="106"/>
                    <a:pt x="1206" y="102"/>
                    <a:pt x="1204" y="99"/>
                  </a:cubicBezTo>
                  <a:cubicBezTo>
                    <a:pt x="1202" y="95"/>
                    <a:pt x="1201" y="91"/>
                    <a:pt x="1201" y="86"/>
                  </a:cubicBezTo>
                  <a:cubicBezTo>
                    <a:pt x="1201" y="82"/>
                    <a:pt x="1202" y="77"/>
                    <a:pt x="1204" y="73"/>
                  </a:cubicBezTo>
                  <a:cubicBezTo>
                    <a:pt x="1206" y="69"/>
                    <a:pt x="1209" y="66"/>
                    <a:pt x="1212" y="63"/>
                  </a:cubicBezTo>
                  <a:cubicBezTo>
                    <a:pt x="1216" y="60"/>
                    <a:pt x="1221" y="57"/>
                    <a:pt x="1226" y="55"/>
                  </a:cubicBezTo>
                  <a:cubicBezTo>
                    <a:pt x="1232" y="54"/>
                    <a:pt x="1239" y="53"/>
                    <a:pt x="1246" y="53"/>
                  </a:cubicBezTo>
                  <a:cubicBezTo>
                    <a:pt x="1249" y="53"/>
                    <a:pt x="1253" y="53"/>
                    <a:pt x="1256" y="53"/>
                  </a:cubicBezTo>
                  <a:cubicBezTo>
                    <a:pt x="1259" y="54"/>
                    <a:pt x="1262" y="54"/>
                    <a:pt x="1265" y="55"/>
                  </a:cubicBezTo>
                  <a:cubicBezTo>
                    <a:pt x="1268" y="56"/>
                    <a:pt x="1270" y="57"/>
                    <a:pt x="1272" y="58"/>
                  </a:cubicBezTo>
                  <a:cubicBezTo>
                    <a:pt x="1274" y="59"/>
                    <a:pt x="1275" y="59"/>
                    <a:pt x="1276" y="60"/>
                  </a:cubicBezTo>
                  <a:cubicBezTo>
                    <a:pt x="1277" y="61"/>
                    <a:pt x="1278" y="61"/>
                    <a:pt x="1278" y="62"/>
                  </a:cubicBezTo>
                  <a:cubicBezTo>
                    <a:pt x="1278" y="62"/>
                    <a:pt x="1279" y="63"/>
                    <a:pt x="1279" y="63"/>
                  </a:cubicBezTo>
                  <a:cubicBezTo>
                    <a:pt x="1279" y="64"/>
                    <a:pt x="1279" y="65"/>
                    <a:pt x="1279" y="66"/>
                  </a:cubicBezTo>
                  <a:cubicBezTo>
                    <a:pt x="1279" y="67"/>
                    <a:pt x="1279" y="68"/>
                    <a:pt x="1279" y="69"/>
                  </a:cubicBezTo>
                  <a:cubicBezTo>
                    <a:pt x="1279" y="71"/>
                    <a:pt x="1279" y="72"/>
                    <a:pt x="1279" y="73"/>
                  </a:cubicBezTo>
                  <a:cubicBezTo>
                    <a:pt x="1279" y="74"/>
                    <a:pt x="1279" y="75"/>
                    <a:pt x="1278" y="75"/>
                  </a:cubicBezTo>
                  <a:cubicBezTo>
                    <a:pt x="1278" y="76"/>
                    <a:pt x="1278" y="77"/>
                    <a:pt x="1277" y="77"/>
                  </a:cubicBezTo>
                  <a:cubicBezTo>
                    <a:pt x="1277" y="77"/>
                    <a:pt x="1276" y="77"/>
                    <a:pt x="1276" y="77"/>
                  </a:cubicBezTo>
                  <a:cubicBezTo>
                    <a:pt x="1275" y="77"/>
                    <a:pt x="1274" y="77"/>
                    <a:pt x="1272" y="76"/>
                  </a:cubicBezTo>
                  <a:cubicBezTo>
                    <a:pt x="1271" y="75"/>
                    <a:pt x="1269" y="74"/>
                    <a:pt x="1266" y="73"/>
                  </a:cubicBezTo>
                  <a:cubicBezTo>
                    <a:pt x="1264" y="72"/>
                    <a:pt x="1261" y="71"/>
                    <a:pt x="1257" y="70"/>
                  </a:cubicBezTo>
                  <a:cubicBezTo>
                    <a:pt x="1254" y="69"/>
                    <a:pt x="1250" y="69"/>
                    <a:pt x="1246" y="69"/>
                  </a:cubicBezTo>
                  <a:cubicBezTo>
                    <a:pt x="1242" y="69"/>
                    <a:pt x="1239" y="69"/>
                    <a:pt x="1236" y="70"/>
                  </a:cubicBezTo>
                  <a:cubicBezTo>
                    <a:pt x="1233" y="71"/>
                    <a:pt x="1230" y="72"/>
                    <a:pt x="1229" y="73"/>
                  </a:cubicBezTo>
                  <a:cubicBezTo>
                    <a:pt x="1227" y="75"/>
                    <a:pt x="1225" y="76"/>
                    <a:pt x="1224" y="78"/>
                  </a:cubicBezTo>
                  <a:cubicBezTo>
                    <a:pt x="1223" y="80"/>
                    <a:pt x="1223" y="83"/>
                    <a:pt x="1223" y="85"/>
                  </a:cubicBezTo>
                  <a:cubicBezTo>
                    <a:pt x="1223" y="88"/>
                    <a:pt x="1224" y="91"/>
                    <a:pt x="1226" y="93"/>
                  </a:cubicBezTo>
                  <a:cubicBezTo>
                    <a:pt x="1227" y="95"/>
                    <a:pt x="1230" y="97"/>
                    <a:pt x="1233" y="99"/>
                  </a:cubicBezTo>
                  <a:cubicBezTo>
                    <a:pt x="1236" y="101"/>
                    <a:pt x="1239" y="102"/>
                    <a:pt x="1243" y="103"/>
                  </a:cubicBezTo>
                  <a:cubicBezTo>
                    <a:pt x="1247" y="105"/>
                    <a:pt x="1250" y="106"/>
                    <a:pt x="1254" y="107"/>
                  </a:cubicBezTo>
                  <a:cubicBezTo>
                    <a:pt x="1258" y="109"/>
                    <a:pt x="1262" y="110"/>
                    <a:pt x="1266" y="112"/>
                  </a:cubicBezTo>
                  <a:cubicBezTo>
                    <a:pt x="1270" y="114"/>
                    <a:pt x="1273" y="116"/>
                    <a:pt x="1276" y="119"/>
                  </a:cubicBezTo>
                  <a:cubicBezTo>
                    <a:pt x="1279" y="121"/>
                    <a:pt x="1281" y="124"/>
                    <a:pt x="1283" y="128"/>
                  </a:cubicBezTo>
                  <a:cubicBezTo>
                    <a:pt x="1285" y="131"/>
                    <a:pt x="1286" y="135"/>
                    <a:pt x="1286" y="140"/>
                  </a:cubicBezTo>
                  <a:close/>
                  <a:moveTo>
                    <a:pt x="1462" y="140"/>
                  </a:moveTo>
                  <a:cubicBezTo>
                    <a:pt x="1462" y="146"/>
                    <a:pt x="1460" y="151"/>
                    <a:pt x="1458" y="155"/>
                  </a:cubicBezTo>
                  <a:cubicBezTo>
                    <a:pt x="1456" y="160"/>
                    <a:pt x="1452" y="164"/>
                    <a:pt x="1448" y="167"/>
                  </a:cubicBezTo>
                  <a:cubicBezTo>
                    <a:pt x="1444" y="170"/>
                    <a:pt x="1439" y="172"/>
                    <a:pt x="1433" y="174"/>
                  </a:cubicBezTo>
                  <a:cubicBezTo>
                    <a:pt x="1427" y="175"/>
                    <a:pt x="1420" y="176"/>
                    <a:pt x="1413" y="176"/>
                  </a:cubicBezTo>
                  <a:cubicBezTo>
                    <a:pt x="1409" y="176"/>
                    <a:pt x="1405" y="176"/>
                    <a:pt x="1401" y="175"/>
                  </a:cubicBezTo>
                  <a:cubicBezTo>
                    <a:pt x="1397" y="175"/>
                    <a:pt x="1393" y="174"/>
                    <a:pt x="1390" y="173"/>
                  </a:cubicBezTo>
                  <a:cubicBezTo>
                    <a:pt x="1387" y="172"/>
                    <a:pt x="1384" y="171"/>
                    <a:pt x="1382" y="170"/>
                  </a:cubicBezTo>
                  <a:cubicBezTo>
                    <a:pt x="1380" y="169"/>
                    <a:pt x="1378" y="168"/>
                    <a:pt x="1377" y="167"/>
                  </a:cubicBezTo>
                  <a:cubicBezTo>
                    <a:pt x="1376" y="166"/>
                    <a:pt x="1375" y="165"/>
                    <a:pt x="1375" y="164"/>
                  </a:cubicBezTo>
                  <a:cubicBezTo>
                    <a:pt x="1374" y="162"/>
                    <a:pt x="1374" y="160"/>
                    <a:pt x="1374" y="157"/>
                  </a:cubicBezTo>
                  <a:cubicBezTo>
                    <a:pt x="1374" y="156"/>
                    <a:pt x="1374" y="155"/>
                    <a:pt x="1374" y="153"/>
                  </a:cubicBezTo>
                  <a:cubicBezTo>
                    <a:pt x="1375" y="152"/>
                    <a:pt x="1375" y="152"/>
                    <a:pt x="1375" y="151"/>
                  </a:cubicBezTo>
                  <a:cubicBezTo>
                    <a:pt x="1375" y="150"/>
                    <a:pt x="1376" y="150"/>
                    <a:pt x="1376" y="149"/>
                  </a:cubicBezTo>
                  <a:cubicBezTo>
                    <a:pt x="1377" y="149"/>
                    <a:pt x="1377" y="149"/>
                    <a:pt x="1378" y="149"/>
                  </a:cubicBezTo>
                  <a:cubicBezTo>
                    <a:pt x="1379" y="149"/>
                    <a:pt x="1380" y="150"/>
                    <a:pt x="1382" y="151"/>
                  </a:cubicBezTo>
                  <a:cubicBezTo>
                    <a:pt x="1384" y="152"/>
                    <a:pt x="1387" y="153"/>
                    <a:pt x="1390" y="154"/>
                  </a:cubicBezTo>
                  <a:cubicBezTo>
                    <a:pt x="1393" y="156"/>
                    <a:pt x="1396" y="157"/>
                    <a:pt x="1400" y="158"/>
                  </a:cubicBezTo>
                  <a:cubicBezTo>
                    <a:pt x="1404" y="159"/>
                    <a:pt x="1408" y="160"/>
                    <a:pt x="1414" y="160"/>
                  </a:cubicBezTo>
                  <a:cubicBezTo>
                    <a:pt x="1417" y="160"/>
                    <a:pt x="1421" y="159"/>
                    <a:pt x="1424" y="159"/>
                  </a:cubicBezTo>
                  <a:cubicBezTo>
                    <a:pt x="1427" y="158"/>
                    <a:pt x="1430" y="157"/>
                    <a:pt x="1432" y="155"/>
                  </a:cubicBezTo>
                  <a:cubicBezTo>
                    <a:pt x="1434" y="154"/>
                    <a:pt x="1436" y="152"/>
                    <a:pt x="1437" y="150"/>
                  </a:cubicBezTo>
                  <a:cubicBezTo>
                    <a:pt x="1439" y="147"/>
                    <a:pt x="1439" y="145"/>
                    <a:pt x="1439" y="142"/>
                  </a:cubicBezTo>
                  <a:cubicBezTo>
                    <a:pt x="1439" y="139"/>
                    <a:pt x="1438" y="136"/>
                    <a:pt x="1437" y="134"/>
                  </a:cubicBezTo>
                  <a:cubicBezTo>
                    <a:pt x="1435" y="132"/>
                    <a:pt x="1432" y="130"/>
                    <a:pt x="1429" y="128"/>
                  </a:cubicBezTo>
                  <a:cubicBezTo>
                    <a:pt x="1427" y="126"/>
                    <a:pt x="1423" y="125"/>
                    <a:pt x="1420" y="124"/>
                  </a:cubicBezTo>
                  <a:cubicBezTo>
                    <a:pt x="1416" y="122"/>
                    <a:pt x="1412" y="121"/>
                    <a:pt x="1408" y="119"/>
                  </a:cubicBezTo>
                  <a:cubicBezTo>
                    <a:pt x="1404" y="118"/>
                    <a:pt x="1401" y="116"/>
                    <a:pt x="1397" y="115"/>
                  </a:cubicBezTo>
                  <a:cubicBezTo>
                    <a:pt x="1393" y="113"/>
                    <a:pt x="1390" y="111"/>
                    <a:pt x="1387" y="108"/>
                  </a:cubicBezTo>
                  <a:cubicBezTo>
                    <a:pt x="1384" y="106"/>
                    <a:pt x="1382" y="102"/>
                    <a:pt x="1380" y="99"/>
                  </a:cubicBezTo>
                  <a:cubicBezTo>
                    <a:pt x="1378" y="95"/>
                    <a:pt x="1377" y="91"/>
                    <a:pt x="1377" y="86"/>
                  </a:cubicBezTo>
                  <a:cubicBezTo>
                    <a:pt x="1377" y="82"/>
                    <a:pt x="1378" y="77"/>
                    <a:pt x="1380" y="73"/>
                  </a:cubicBezTo>
                  <a:cubicBezTo>
                    <a:pt x="1382" y="69"/>
                    <a:pt x="1385" y="66"/>
                    <a:pt x="1388" y="63"/>
                  </a:cubicBezTo>
                  <a:cubicBezTo>
                    <a:pt x="1392" y="60"/>
                    <a:pt x="1397" y="57"/>
                    <a:pt x="1402" y="55"/>
                  </a:cubicBezTo>
                  <a:cubicBezTo>
                    <a:pt x="1408" y="54"/>
                    <a:pt x="1415" y="53"/>
                    <a:pt x="1422" y="53"/>
                  </a:cubicBezTo>
                  <a:cubicBezTo>
                    <a:pt x="1425" y="53"/>
                    <a:pt x="1429" y="53"/>
                    <a:pt x="1432" y="53"/>
                  </a:cubicBezTo>
                  <a:cubicBezTo>
                    <a:pt x="1435" y="54"/>
                    <a:pt x="1438" y="54"/>
                    <a:pt x="1441" y="55"/>
                  </a:cubicBezTo>
                  <a:cubicBezTo>
                    <a:pt x="1444" y="56"/>
                    <a:pt x="1446" y="57"/>
                    <a:pt x="1448" y="58"/>
                  </a:cubicBezTo>
                  <a:cubicBezTo>
                    <a:pt x="1450" y="59"/>
                    <a:pt x="1451" y="59"/>
                    <a:pt x="1452" y="60"/>
                  </a:cubicBezTo>
                  <a:cubicBezTo>
                    <a:pt x="1453" y="61"/>
                    <a:pt x="1454" y="61"/>
                    <a:pt x="1454" y="62"/>
                  </a:cubicBezTo>
                  <a:cubicBezTo>
                    <a:pt x="1454" y="62"/>
                    <a:pt x="1455" y="63"/>
                    <a:pt x="1455" y="63"/>
                  </a:cubicBezTo>
                  <a:cubicBezTo>
                    <a:pt x="1455" y="64"/>
                    <a:pt x="1455" y="65"/>
                    <a:pt x="1455" y="66"/>
                  </a:cubicBezTo>
                  <a:cubicBezTo>
                    <a:pt x="1455" y="67"/>
                    <a:pt x="1455" y="68"/>
                    <a:pt x="1455" y="69"/>
                  </a:cubicBezTo>
                  <a:cubicBezTo>
                    <a:pt x="1455" y="71"/>
                    <a:pt x="1455" y="72"/>
                    <a:pt x="1455" y="73"/>
                  </a:cubicBezTo>
                  <a:cubicBezTo>
                    <a:pt x="1455" y="74"/>
                    <a:pt x="1455" y="75"/>
                    <a:pt x="1454" y="75"/>
                  </a:cubicBezTo>
                  <a:cubicBezTo>
                    <a:pt x="1454" y="76"/>
                    <a:pt x="1454" y="77"/>
                    <a:pt x="1453" y="77"/>
                  </a:cubicBezTo>
                  <a:cubicBezTo>
                    <a:pt x="1453" y="77"/>
                    <a:pt x="1452" y="77"/>
                    <a:pt x="1452" y="77"/>
                  </a:cubicBezTo>
                  <a:cubicBezTo>
                    <a:pt x="1451" y="77"/>
                    <a:pt x="1450" y="77"/>
                    <a:pt x="1448" y="76"/>
                  </a:cubicBezTo>
                  <a:cubicBezTo>
                    <a:pt x="1447" y="75"/>
                    <a:pt x="1445" y="74"/>
                    <a:pt x="1442" y="73"/>
                  </a:cubicBezTo>
                  <a:cubicBezTo>
                    <a:pt x="1440" y="72"/>
                    <a:pt x="1437" y="71"/>
                    <a:pt x="1433" y="70"/>
                  </a:cubicBezTo>
                  <a:cubicBezTo>
                    <a:pt x="1430" y="69"/>
                    <a:pt x="1426" y="69"/>
                    <a:pt x="1422" y="69"/>
                  </a:cubicBezTo>
                  <a:cubicBezTo>
                    <a:pt x="1418" y="69"/>
                    <a:pt x="1415" y="69"/>
                    <a:pt x="1412" y="70"/>
                  </a:cubicBezTo>
                  <a:cubicBezTo>
                    <a:pt x="1409" y="71"/>
                    <a:pt x="1406" y="72"/>
                    <a:pt x="1405" y="73"/>
                  </a:cubicBezTo>
                  <a:cubicBezTo>
                    <a:pt x="1403" y="75"/>
                    <a:pt x="1401" y="76"/>
                    <a:pt x="1400" y="78"/>
                  </a:cubicBezTo>
                  <a:cubicBezTo>
                    <a:pt x="1399" y="80"/>
                    <a:pt x="1399" y="83"/>
                    <a:pt x="1399" y="85"/>
                  </a:cubicBezTo>
                  <a:cubicBezTo>
                    <a:pt x="1399" y="88"/>
                    <a:pt x="1400" y="91"/>
                    <a:pt x="1402" y="93"/>
                  </a:cubicBezTo>
                  <a:cubicBezTo>
                    <a:pt x="1403" y="95"/>
                    <a:pt x="1406" y="97"/>
                    <a:pt x="1409" y="99"/>
                  </a:cubicBezTo>
                  <a:cubicBezTo>
                    <a:pt x="1412" y="101"/>
                    <a:pt x="1415" y="102"/>
                    <a:pt x="1419" y="103"/>
                  </a:cubicBezTo>
                  <a:cubicBezTo>
                    <a:pt x="1423" y="105"/>
                    <a:pt x="1426" y="106"/>
                    <a:pt x="1430" y="107"/>
                  </a:cubicBezTo>
                  <a:cubicBezTo>
                    <a:pt x="1434" y="109"/>
                    <a:pt x="1438" y="110"/>
                    <a:pt x="1442" y="112"/>
                  </a:cubicBezTo>
                  <a:cubicBezTo>
                    <a:pt x="1446" y="114"/>
                    <a:pt x="1449" y="116"/>
                    <a:pt x="1452" y="119"/>
                  </a:cubicBezTo>
                  <a:cubicBezTo>
                    <a:pt x="1455" y="121"/>
                    <a:pt x="1457" y="124"/>
                    <a:pt x="1459" y="128"/>
                  </a:cubicBezTo>
                  <a:cubicBezTo>
                    <a:pt x="1461" y="131"/>
                    <a:pt x="1462" y="135"/>
                    <a:pt x="1462" y="140"/>
                  </a:cubicBezTo>
                  <a:close/>
                  <a:moveTo>
                    <a:pt x="1586" y="110"/>
                  </a:moveTo>
                  <a:cubicBezTo>
                    <a:pt x="1586" y="113"/>
                    <a:pt x="1585" y="115"/>
                    <a:pt x="1583" y="117"/>
                  </a:cubicBezTo>
                  <a:cubicBezTo>
                    <a:pt x="1581" y="118"/>
                    <a:pt x="1579" y="119"/>
                    <a:pt x="1577" y="119"/>
                  </a:cubicBezTo>
                  <a:lnTo>
                    <a:pt x="1495" y="119"/>
                  </a:lnTo>
                  <a:cubicBezTo>
                    <a:pt x="1495" y="125"/>
                    <a:pt x="1496" y="130"/>
                    <a:pt x="1497" y="135"/>
                  </a:cubicBezTo>
                  <a:cubicBezTo>
                    <a:pt x="1499" y="140"/>
                    <a:pt x="1501" y="145"/>
                    <a:pt x="1504" y="148"/>
                  </a:cubicBezTo>
                  <a:cubicBezTo>
                    <a:pt x="1507" y="152"/>
                    <a:pt x="1512" y="155"/>
                    <a:pt x="1517" y="157"/>
                  </a:cubicBezTo>
                  <a:cubicBezTo>
                    <a:pt x="1522" y="159"/>
                    <a:pt x="1528" y="159"/>
                    <a:pt x="1536" y="159"/>
                  </a:cubicBezTo>
                  <a:cubicBezTo>
                    <a:pt x="1542" y="159"/>
                    <a:pt x="1547" y="159"/>
                    <a:pt x="1551" y="158"/>
                  </a:cubicBezTo>
                  <a:cubicBezTo>
                    <a:pt x="1556" y="157"/>
                    <a:pt x="1560" y="156"/>
                    <a:pt x="1563" y="155"/>
                  </a:cubicBezTo>
                  <a:cubicBezTo>
                    <a:pt x="1567" y="154"/>
                    <a:pt x="1570" y="153"/>
                    <a:pt x="1572" y="152"/>
                  </a:cubicBezTo>
                  <a:cubicBezTo>
                    <a:pt x="1574" y="151"/>
                    <a:pt x="1576" y="151"/>
                    <a:pt x="1577" y="151"/>
                  </a:cubicBezTo>
                  <a:cubicBezTo>
                    <a:pt x="1577" y="151"/>
                    <a:pt x="1578" y="151"/>
                    <a:pt x="1578" y="151"/>
                  </a:cubicBezTo>
                  <a:cubicBezTo>
                    <a:pt x="1579" y="152"/>
                    <a:pt x="1579" y="152"/>
                    <a:pt x="1580" y="153"/>
                  </a:cubicBezTo>
                  <a:cubicBezTo>
                    <a:pt x="1580" y="153"/>
                    <a:pt x="1580" y="154"/>
                    <a:pt x="1580" y="155"/>
                  </a:cubicBezTo>
                  <a:cubicBezTo>
                    <a:pt x="1580" y="156"/>
                    <a:pt x="1580" y="157"/>
                    <a:pt x="1580" y="159"/>
                  </a:cubicBezTo>
                  <a:cubicBezTo>
                    <a:pt x="1580" y="160"/>
                    <a:pt x="1580" y="161"/>
                    <a:pt x="1580" y="162"/>
                  </a:cubicBezTo>
                  <a:cubicBezTo>
                    <a:pt x="1580" y="163"/>
                    <a:pt x="1580" y="163"/>
                    <a:pt x="1580" y="164"/>
                  </a:cubicBezTo>
                  <a:cubicBezTo>
                    <a:pt x="1580" y="165"/>
                    <a:pt x="1579" y="165"/>
                    <a:pt x="1579" y="166"/>
                  </a:cubicBezTo>
                  <a:cubicBezTo>
                    <a:pt x="1579" y="166"/>
                    <a:pt x="1578" y="167"/>
                    <a:pt x="1578" y="167"/>
                  </a:cubicBezTo>
                  <a:cubicBezTo>
                    <a:pt x="1577" y="168"/>
                    <a:pt x="1576" y="168"/>
                    <a:pt x="1573" y="169"/>
                  </a:cubicBezTo>
                  <a:cubicBezTo>
                    <a:pt x="1571" y="170"/>
                    <a:pt x="1568" y="171"/>
                    <a:pt x="1564" y="172"/>
                  </a:cubicBezTo>
                  <a:cubicBezTo>
                    <a:pt x="1560" y="173"/>
                    <a:pt x="1555" y="174"/>
                    <a:pt x="1550" y="175"/>
                  </a:cubicBezTo>
                  <a:cubicBezTo>
                    <a:pt x="1545" y="176"/>
                    <a:pt x="1539" y="176"/>
                    <a:pt x="1534" y="176"/>
                  </a:cubicBezTo>
                  <a:cubicBezTo>
                    <a:pt x="1523" y="176"/>
                    <a:pt x="1515" y="175"/>
                    <a:pt x="1507" y="172"/>
                  </a:cubicBezTo>
                  <a:cubicBezTo>
                    <a:pt x="1499" y="170"/>
                    <a:pt x="1493" y="166"/>
                    <a:pt x="1488" y="161"/>
                  </a:cubicBezTo>
                  <a:cubicBezTo>
                    <a:pt x="1482" y="156"/>
                    <a:pt x="1478" y="149"/>
                    <a:pt x="1476" y="142"/>
                  </a:cubicBezTo>
                  <a:cubicBezTo>
                    <a:pt x="1473" y="134"/>
                    <a:pt x="1472" y="125"/>
                    <a:pt x="1472" y="115"/>
                  </a:cubicBezTo>
                  <a:cubicBezTo>
                    <a:pt x="1472" y="105"/>
                    <a:pt x="1473" y="97"/>
                    <a:pt x="1476" y="89"/>
                  </a:cubicBezTo>
                  <a:cubicBezTo>
                    <a:pt x="1479" y="81"/>
                    <a:pt x="1483" y="75"/>
                    <a:pt x="1488" y="69"/>
                  </a:cubicBezTo>
                  <a:cubicBezTo>
                    <a:pt x="1493" y="64"/>
                    <a:pt x="1499" y="60"/>
                    <a:pt x="1507" y="57"/>
                  </a:cubicBezTo>
                  <a:cubicBezTo>
                    <a:pt x="1514" y="54"/>
                    <a:pt x="1522" y="53"/>
                    <a:pt x="1531" y="53"/>
                  </a:cubicBezTo>
                  <a:cubicBezTo>
                    <a:pt x="1541" y="53"/>
                    <a:pt x="1549" y="54"/>
                    <a:pt x="1556" y="57"/>
                  </a:cubicBezTo>
                  <a:cubicBezTo>
                    <a:pt x="1563" y="60"/>
                    <a:pt x="1568" y="64"/>
                    <a:pt x="1573" y="68"/>
                  </a:cubicBezTo>
                  <a:cubicBezTo>
                    <a:pt x="1577" y="73"/>
                    <a:pt x="1580" y="79"/>
                    <a:pt x="1582" y="85"/>
                  </a:cubicBezTo>
                  <a:cubicBezTo>
                    <a:pt x="1585" y="92"/>
                    <a:pt x="1586" y="99"/>
                    <a:pt x="1586" y="106"/>
                  </a:cubicBezTo>
                  <a:lnTo>
                    <a:pt x="1586" y="110"/>
                  </a:lnTo>
                  <a:close/>
                  <a:moveTo>
                    <a:pt x="1563" y="103"/>
                  </a:moveTo>
                  <a:cubicBezTo>
                    <a:pt x="1563" y="93"/>
                    <a:pt x="1560" y="84"/>
                    <a:pt x="1555" y="78"/>
                  </a:cubicBezTo>
                  <a:cubicBezTo>
                    <a:pt x="1549" y="72"/>
                    <a:pt x="1541" y="69"/>
                    <a:pt x="1530" y="69"/>
                  </a:cubicBezTo>
                  <a:cubicBezTo>
                    <a:pt x="1524" y="69"/>
                    <a:pt x="1519" y="70"/>
                    <a:pt x="1515" y="72"/>
                  </a:cubicBezTo>
                  <a:cubicBezTo>
                    <a:pt x="1511" y="74"/>
                    <a:pt x="1507" y="76"/>
                    <a:pt x="1505" y="79"/>
                  </a:cubicBezTo>
                  <a:cubicBezTo>
                    <a:pt x="1502" y="82"/>
                    <a:pt x="1499" y="86"/>
                    <a:pt x="1498" y="90"/>
                  </a:cubicBezTo>
                  <a:cubicBezTo>
                    <a:pt x="1496" y="95"/>
                    <a:pt x="1495" y="99"/>
                    <a:pt x="1495" y="103"/>
                  </a:cubicBezTo>
                  <a:lnTo>
                    <a:pt x="1563" y="103"/>
                  </a:lnTo>
                  <a:close/>
                  <a:moveTo>
                    <a:pt x="1647" y="171"/>
                  </a:moveTo>
                  <a:cubicBezTo>
                    <a:pt x="1647" y="171"/>
                    <a:pt x="1646" y="172"/>
                    <a:pt x="1646" y="172"/>
                  </a:cubicBezTo>
                  <a:cubicBezTo>
                    <a:pt x="1646" y="173"/>
                    <a:pt x="1645" y="173"/>
                    <a:pt x="1644" y="174"/>
                  </a:cubicBezTo>
                  <a:cubicBezTo>
                    <a:pt x="1643" y="174"/>
                    <a:pt x="1642" y="174"/>
                    <a:pt x="1641" y="174"/>
                  </a:cubicBezTo>
                  <a:cubicBezTo>
                    <a:pt x="1639" y="175"/>
                    <a:pt x="1638" y="175"/>
                    <a:pt x="1635" y="175"/>
                  </a:cubicBezTo>
                  <a:cubicBezTo>
                    <a:pt x="1633" y="175"/>
                    <a:pt x="1631" y="175"/>
                    <a:pt x="1630" y="174"/>
                  </a:cubicBezTo>
                  <a:cubicBezTo>
                    <a:pt x="1628" y="174"/>
                    <a:pt x="1627" y="174"/>
                    <a:pt x="1626" y="174"/>
                  </a:cubicBezTo>
                  <a:cubicBezTo>
                    <a:pt x="1625" y="173"/>
                    <a:pt x="1625" y="173"/>
                    <a:pt x="1624" y="172"/>
                  </a:cubicBezTo>
                  <a:cubicBezTo>
                    <a:pt x="1624" y="172"/>
                    <a:pt x="1624" y="171"/>
                    <a:pt x="1624" y="171"/>
                  </a:cubicBezTo>
                  <a:lnTo>
                    <a:pt x="1624" y="4"/>
                  </a:lnTo>
                  <a:cubicBezTo>
                    <a:pt x="1624" y="3"/>
                    <a:pt x="1624" y="2"/>
                    <a:pt x="1624" y="2"/>
                  </a:cubicBezTo>
                  <a:cubicBezTo>
                    <a:pt x="1625" y="1"/>
                    <a:pt x="1625" y="1"/>
                    <a:pt x="1626" y="1"/>
                  </a:cubicBezTo>
                  <a:cubicBezTo>
                    <a:pt x="1627" y="0"/>
                    <a:pt x="1628" y="0"/>
                    <a:pt x="1630" y="0"/>
                  </a:cubicBezTo>
                  <a:cubicBezTo>
                    <a:pt x="1631" y="0"/>
                    <a:pt x="1633" y="0"/>
                    <a:pt x="1635" y="0"/>
                  </a:cubicBezTo>
                  <a:cubicBezTo>
                    <a:pt x="1638" y="0"/>
                    <a:pt x="1639" y="0"/>
                    <a:pt x="1641" y="0"/>
                  </a:cubicBezTo>
                  <a:cubicBezTo>
                    <a:pt x="1642" y="0"/>
                    <a:pt x="1643" y="0"/>
                    <a:pt x="1644" y="1"/>
                  </a:cubicBezTo>
                  <a:cubicBezTo>
                    <a:pt x="1645" y="1"/>
                    <a:pt x="1646" y="1"/>
                    <a:pt x="1646" y="2"/>
                  </a:cubicBezTo>
                  <a:cubicBezTo>
                    <a:pt x="1646" y="2"/>
                    <a:pt x="1647" y="3"/>
                    <a:pt x="1647" y="4"/>
                  </a:cubicBezTo>
                  <a:lnTo>
                    <a:pt x="1647" y="171"/>
                  </a:lnTo>
                  <a:close/>
                  <a:moveTo>
                    <a:pt x="1794" y="110"/>
                  </a:moveTo>
                  <a:cubicBezTo>
                    <a:pt x="1794" y="113"/>
                    <a:pt x="1793" y="115"/>
                    <a:pt x="1791" y="117"/>
                  </a:cubicBezTo>
                  <a:cubicBezTo>
                    <a:pt x="1789" y="118"/>
                    <a:pt x="1787" y="119"/>
                    <a:pt x="1785" y="119"/>
                  </a:cubicBezTo>
                  <a:lnTo>
                    <a:pt x="1703" y="119"/>
                  </a:lnTo>
                  <a:cubicBezTo>
                    <a:pt x="1703" y="125"/>
                    <a:pt x="1704" y="130"/>
                    <a:pt x="1705" y="135"/>
                  </a:cubicBezTo>
                  <a:cubicBezTo>
                    <a:pt x="1707" y="140"/>
                    <a:pt x="1709" y="145"/>
                    <a:pt x="1712" y="148"/>
                  </a:cubicBezTo>
                  <a:cubicBezTo>
                    <a:pt x="1715" y="152"/>
                    <a:pt x="1720" y="155"/>
                    <a:pt x="1725" y="157"/>
                  </a:cubicBezTo>
                  <a:cubicBezTo>
                    <a:pt x="1730" y="159"/>
                    <a:pt x="1736" y="159"/>
                    <a:pt x="1744" y="159"/>
                  </a:cubicBezTo>
                  <a:cubicBezTo>
                    <a:pt x="1750" y="159"/>
                    <a:pt x="1755" y="159"/>
                    <a:pt x="1759" y="158"/>
                  </a:cubicBezTo>
                  <a:cubicBezTo>
                    <a:pt x="1764" y="157"/>
                    <a:pt x="1768" y="156"/>
                    <a:pt x="1771" y="155"/>
                  </a:cubicBezTo>
                  <a:cubicBezTo>
                    <a:pt x="1775" y="154"/>
                    <a:pt x="1778" y="153"/>
                    <a:pt x="1780" y="152"/>
                  </a:cubicBezTo>
                  <a:cubicBezTo>
                    <a:pt x="1782" y="151"/>
                    <a:pt x="1784" y="151"/>
                    <a:pt x="1785" y="151"/>
                  </a:cubicBezTo>
                  <a:cubicBezTo>
                    <a:pt x="1785" y="151"/>
                    <a:pt x="1786" y="151"/>
                    <a:pt x="1786" y="151"/>
                  </a:cubicBezTo>
                  <a:cubicBezTo>
                    <a:pt x="1787" y="152"/>
                    <a:pt x="1787" y="152"/>
                    <a:pt x="1788" y="153"/>
                  </a:cubicBezTo>
                  <a:cubicBezTo>
                    <a:pt x="1788" y="153"/>
                    <a:pt x="1788" y="154"/>
                    <a:pt x="1788" y="155"/>
                  </a:cubicBezTo>
                  <a:cubicBezTo>
                    <a:pt x="1788" y="156"/>
                    <a:pt x="1788" y="157"/>
                    <a:pt x="1788" y="159"/>
                  </a:cubicBezTo>
                  <a:cubicBezTo>
                    <a:pt x="1788" y="160"/>
                    <a:pt x="1788" y="161"/>
                    <a:pt x="1788" y="162"/>
                  </a:cubicBezTo>
                  <a:cubicBezTo>
                    <a:pt x="1788" y="163"/>
                    <a:pt x="1788" y="163"/>
                    <a:pt x="1788" y="164"/>
                  </a:cubicBezTo>
                  <a:cubicBezTo>
                    <a:pt x="1788" y="165"/>
                    <a:pt x="1787" y="165"/>
                    <a:pt x="1787" y="166"/>
                  </a:cubicBezTo>
                  <a:cubicBezTo>
                    <a:pt x="1787" y="166"/>
                    <a:pt x="1786" y="167"/>
                    <a:pt x="1786" y="167"/>
                  </a:cubicBezTo>
                  <a:cubicBezTo>
                    <a:pt x="1785" y="168"/>
                    <a:pt x="1784" y="168"/>
                    <a:pt x="1781" y="169"/>
                  </a:cubicBezTo>
                  <a:cubicBezTo>
                    <a:pt x="1779" y="170"/>
                    <a:pt x="1776" y="171"/>
                    <a:pt x="1772" y="172"/>
                  </a:cubicBezTo>
                  <a:cubicBezTo>
                    <a:pt x="1768" y="173"/>
                    <a:pt x="1763" y="174"/>
                    <a:pt x="1758" y="175"/>
                  </a:cubicBezTo>
                  <a:cubicBezTo>
                    <a:pt x="1753" y="176"/>
                    <a:pt x="1747" y="176"/>
                    <a:pt x="1742" y="176"/>
                  </a:cubicBezTo>
                  <a:cubicBezTo>
                    <a:pt x="1731" y="176"/>
                    <a:pt x="1723" y="175"/>
                    <a:pt x="1715" y="172"/>
                  </a:cubicBezTo>
                  <a:cubicBezTo>
                    <a:pt x="1707" y="170"/>
                    <a:pt x="1701" y="166"/>
                    <a:pt x="1696" y="161"/>
                  </a:cubicBezTo>
                  <a:cubicBezTo>
                    <a:pt x="1690" y="156"/>
                    <a:pt x="1686" y="149"/>
                    <a:pt x="1684" y="142"/>
                  </a:cubicBezTo>
                  <a:cubicBezTo>
                    <a:pt x="1681" y="134"/>
                    <a:pt x="1680" y="125"/>
                    <a:pt x="1680" y="115"/>
                  </a:cubicBezTo>
                  <a:cubicBezTo>
                    <a:pt x="1680" y="105"/>
                    <a:pt x="1681" y="97"/>
                    <a:pt x="1684" y="89"/>
                  </a:cubicBezTo>
                  <a:cubicBezTo>
                    <a:pt x="1687" y="81"/>
                    <a:pt x="1691" y="75"/>
                    <a:pt x="1696" y="69"/>
                  </a:cubicBezTo>
                  <a:cubicBezTo>
                    <a:pt x="1701" y="64"/>
                    <a:pt x="1707" y="60"/>
                    <a:pt x="1715" y="57"/>
                  </a:cubicBezTo>
                  <a:cubicBezTo>
                    <a:pt x="1722" y="54"/>
                    <a:pt x="1730" y="53"/>
                    <a:pt x="1739" y="53"/>
                  </a:cubicBezTo>
                  <a:cubicBezTo>
                    <a:pt x="1749" y="53"/>
                    <a:pt x="1757" y="54"/>
                    <a:pt x="1764" y="57"/>
                  </a:cubicBezTo>
                  <a:cubicBezTo>
                    <a:pt x="1771" y="60"/>
                    <a:pt x="1776" y="64"/>
                    <a:pt x="1781" y="68"/>
                  </a:cubicBezTo>
                  <a:cubicBezTo>
                    <a:pt x="1785" y="73"/>
                    <a:pt x="1788" y="79"/>
                    <a:pt x="1790" y="85"/>
                  </a:cubicBezTo>
                  <a:cubicBezTo>
                    <a:pt x="1793" y="92"/>
                    <a:pt x="1794" y="99"/>
                    <a:pt x="1794" y="106"/>
                  </a:cubicBezTo>
                  <a:lnTo>
                    <a:pt x="1794" y="110"/>
                  </a:lnTo>
                  <a:close/>
                  <a:moveTo>
                    <a:pt x="1771" y="103"/>
                  </a:moveTo>
                  <a:cubicBezTo>
                    <a:pt x="1771" y="93"/>
                    <a:pt x="1768" y="84"/>
                    <a:pt x="1763" y="78"/>
                  </a:cubicBezTo>
                  <a:cubicBezTo>
                    <a:pt x="1757" y="72"/>
                    <a:pt x="1749" y="69"/>
                    <a:pt x="1738" y="69"/>
                  </a:cubicBezTo>
                  <a:cubicBezTo>
                    <a:pt x="1732" y="69"/>
                    <a:pt x="1727" y="70"/>
                    <a:pt x="1723" y="72"/>
                  </a:cubicBezTo>
                  <a:cubicBezTo>
                    <a:pt x="1719" y="74"/>
                    <a:pt x="1715" y="76"/>
                    <a:pt x="1713" y="79"/>
                  </a:cubicBezTo>
                  <a:cubicBezTo>
                    <a:pt x="1710" y="82"/>
                    <a:pt x="1707" y="86"/>
                    <a:pt x="1706" y="90"/>
                  </a:cubicBezTo>
                  <a:cubicBezTo>
                    <a:pt x="1704" y="95"/>
                    <a:pt x="1703" y="99"/>
                    <a:pt x="1703" y="103"/>
                  </a:cubicBezTo>
                  <a:lnTo>
                    <a:pt x="1771" y="103"/>
                  </a:lnTo>
                  <a:close/>
                  <a:moveTo>
                    <a:pt x="1921" y="154"/>
                  </a:moveTo>
                  <a:cubicBezTo>
                    <a:pt x="1921" y="155"/>
                    <a:pt x="1921" y="156"/>
                    <a:pt x="1921" y="157"/>
                  </a:cubicBezTo>
                  <a:cubicBezTo>
                    <a:pt x="1921" y="158"/>
                    <a:pt x="1921" y="159"/>
                    <a:pt x="1920" y="160"/>
                  </a:cubicBezTo>
                  <a:cubicBezTo>
                    <a:pt x="1920" y="161"/>
                    <a:pt x="1920" y="161"/>
                    <a:pt x="1919" y="162"/>
                  </a:cubicBezTo>
                  <a:cubicBezTo>
                    <a:pt x="1919" y="162"/>
                    <a:pt x="1918" y="163"/>
                    <a:pt x="1917" y="164"/>
                  </a:cubicBezTo>
                  <a:cubicBezTo>
                    <a:pt x="1916" y="165"/>
                    <a:pt x="1914" y="167"/>
                    <a:pt x="1911" y="168"/>
                  </a:cubicBezTo>
                  <a:cubicBezTo>
                    <a:pt x="1909" y="170"/>
                    <a:pt x="1906" y="171"/>
                    <a:pt x="1902" y="172"/>
                  </a:cubicBezTo>
                  <a:cubicBezTo>
                    <a:pt x="1899" y="173"/>
                    <a:pt x="1895" y="174"/>
                    <a:pt x="1891" y="175"/>
                  </a:cubicBezTo>
                  <a:cubicBezTo>
                    <a:pt x="1887" y="176"/>
                    <a:pt x="1883" y="176"/>
                    <a:pt x="1878" y="176"/>
                  </a:cubicBezTo>
                  <a:cubicBezTo>
                    <a:pt x="1870" y="176"/>
                    <a:pt x="1862" y="175"/>
                    <a:pt x="1855" y="172"/>
                  </a:cubicBezTo>
                  <a:cubicBezTo>
                    <a:pt x="1848" y="170"/>
                    <a:pt x="1842" y="166"/>
                    <a:pt x="1838" y="161"/>
                  </a:cubicBezTo>
                  <a:cubicBezTo>
                    <a:pt x="1833" y="155"/>
                    <a:pt x="1829" y="149"/>
                    <a:pt x="1827" y="142"/>
                  </a:cubicBezTo>
                  <a:cubicBezTo>
                    <a:pt x="1825" y="134"/>
                    <a:pt x="1823" y="126"/>
                    <a:pt x="1823" y="116"/>
                  </a:cubicBezTo>
                  <a:cubicBezTo>
                    <a:pt x="1823" y="105"/>
                    <a:pt x="1825" y="95"/>
                    <a:pt x="1828" y="87"/>
                  </a:cubicBezTo>
                  <a:cubicBezTo>
                    <a:pt x="1831" y="79"/>
                    <a:pt x="1835" y="73"/>
                    <a:pt x="1840" y="68"/>
                  </a:cubicBezTo>
                  <a:cubicBezTo>
                    <a:pt x="1845" y="63"/>
                    <a:pt x="1851" y="59"/>
                    <a:pt x="1858" y="56"/>
                  </a:cubicBezTo>
                  <a:cubicBezTo>
                    <a:pt x="1865" y="54"/>
                    <a:pt x="1873" y="53"/>
                    <a:pt x="1881" y="53"/>
                  </a:cubicBezTo>
                  <a:cubicBezTo>
                    <a:pt x="1885" y="53"/>
                    <a:pt x="1889" y="53"/>
                    <a:pt x="1893" y="54"/>
                  </a:cubicBezTo>
                  <a:cubicBezTo>
                    <a:pt x="1896" y="54"/>
                    <a:pt x="1900" y="55"/>
                    <a:pt x="1903" y="56"/>
                  </a:cubicBezTo>
                  <a:cubicBezTo>
                    <a:pt x="1906" y="57"/>
                    <a:pt x="1909" y="59"/>
                    <a:pt x="1911" y="60"/>
                  </a:cubicBezTo>
                  <a:cubicBezTo>
                    <a:pt x="1914" y="62"/>
                    <a:pt x="1915" y="63"/>
                    <a:pt x="1916" y="64"/>
                  </a:cubicBezTo>
                  <a:cubicBezTo>
                    <a:pt x="1917" y="65"/>
                    <a:pt x="1918" y="66"/>
                    <a:pt x="1919" y="66"/>
                  </a:cubicBezTo>
                  <a:cubicBezTo>
                    <a:pt x="1919" y="67"/>
                    <a:pt x="1919" y="67"/>
                    <a:pt x="1920" y="68"/>
                  </a:cubicBezTo>
                  <a:cubicBezTo>
                    <a:pt x="1920" y="69"/>
                    <a:pt x="1920" y="70"/>
                    <a:pt x="1920" y="71"/>
                  </a:cubicBezTo>
                  <a:cubicBezTo>
                    <a:pt x="1920" y="72"/>
                    <a:pt x="1920" y="73"/>
                    <a:pt x="1920" y="75"/>
                  </a:cubicBezTo>
                  <a:cubicBezTo>
                    <a:pt x="1920" y="78"/>
                    <a:pt x="1920" y="80"/>
                    <a:pt x="1919" y="81"/>
                  </a:cubicBezTo>
                  <a:cubicBezTo>
                    <a:pt x="1918" y="83"/>
                    <a:pt x="1917" y="83"/>
                    <a:pt x="1916" y="83"/>
                  </a:cubicBezTo>
                  <a:cubicBezTo>
                    <a:pt x="1915" y="83"/>
                    <a:pt x="1913" y="83"/>
                    <a:pt x="1911" y="81"/>
                  </a:cubicBezTo>
                  <a:cubicBezTo>
                    <a:pt x="1910" y="80"/>
                    <a:pt x="1907" y="78"/>
                    <a:pt x="1905" y="77"/>
                  </a:cubicBezTo>
                  <a:cubicBezTo>
                    <a:pt x="1902" y="75"/>
                    <a:pt x="1898" y="74"/>
                    <a:pt x="1895" y="72"/>
                  </a:cubicBezTo>
                  <a:cubicBezTo>
                    <a:pt x="1891" y="71"/>
                    <a:pt x="1886" y="70"/>
                    <a:pt x="1881" y="70"/>
                  </a:cubicBezTo>
                  <a:cubicBezTo>
                    <a:pt x="1870" y="70"/>
                    <a:pt x="1862" y="74"/>
                    <a:pt x="1856" y="82"/>
                  </a:cubicBezTo>
                  <a:cubicBezTo>
                    <a:pt x="1850" y="89"/>
                    <a:pt x="1847" y="100"/>
                    <a:pt x="1847" y="115"/>
                  </a:cubicBezTo>
                  <a:cubicBezTo>
                    <a:pt x="1847" y="122"/>
                    <a:pt x="1848" y="128"/>
                    <a:pt x="1849" y="134"/>
                  </a:cubicBezTo>
                  <a:cubicBezTo>
                    <a:pt x="1851" y="139"/>
                    <a:pt x="1853" y="144"/>
                    <a:pt x="1856" y="147"/>
                  </a:cubicBezTo>
                  <a:cubicBezTo>
                    <a:pt x="1859" y="151"/>
                    <a:pt x="1862" y="154"/>
                    <a:pt x="1867" y="156"/>
                  </a:cubicBezTo>
                  <a:cubicBezTo>
                    <a:pt x="1871" y="157"/>
                    <a:pt x="1876" y="158"/>
                    <a:pt x="1881" y="158"/>
                  </a:cubicBezTo>
                  <a:cubicBezTo>
                    <a:pt x="1887" y="158"/>
                    <a:pt x="1891" y="158"/>
                    <a:pt x="1895" y="156"/>
                  </a:cubicBezTo>
                  <a:cubicBezTo>
                    <a:pt x="1899" y="155"/>
                    <a:pt x="1902" y="153"/>
                    <a:pt x="1905" y="151"/>
                  </a:cubicBezTo>
                  <a:cubicBezTo>
                    <a:pt x="1908" y="149"/>
                    <a:pt x="1911" y="148"/>
                    <a:pt x="1913" y="146"/>
                  </a:cubicBezTo>
                  <a:cubicBezTo>
                    <a:pt x="1915" y="145"/>
                    <a:pt x="1916" y="144"/>
                    <a:pt x="1917" y="144"/>
                  </a:cubicBezTo>
                  <a:cubicBezTo>
                    <a:pt x="1918" y="144"/>
                    <a:pt x="1918" y="144"/>
                    <a:pt x="1919" y="145"/>
                  </a:cubicBezTo>
                  <a:cubicBezTo>
                    <a:pt x="1919" y="145"/>
                    <a:pt x="1920" y="146"/>
                    <a:pt x="1920" y="146"/>
                  </a:cubicBezTo>
                  <a:cubicBezTo>
                    <a:pt x="1920" y="147"/>
                    <a:pt x="1921" y="148"/>
                    <a:pt x="1921" y="149"/>
                  </a:cubicBezTo>
                  <a:cubicBezTo>
                    <a:pt x="1921" y="151"/>
                    <a:pt x="1921" y="152"/>
                    <a:pt x="1921" y="154"/>
                  </a:cubicBezTo>
                  <a:close/>
                  <a:moveTo>
                    <a:pt x="2008" y="162"/>
                  </a:moveTo>
                  <a:cubicBezTo>
                    <a:pt x="2008" y="165"/>
                    <a:pt x="2008" y="167"/>
                    <a:pt x="2008" y="168"/>
                  </a:cubicBezTo>
                  <a:cubicBezTo>
                    <a:pt x="2007" y="170"/>
                    <a:pt x="2007" y="171"/>
                    <a:pt x="2006" y="171"/>
                  </a:cubicBezTo>
                  <a:cubicBezTo>
                    <a:pt x="2005" y="172"/>
                    <a:pt x="2004" y="173"/>
                    <a:pt x="2003" y="173"/>
                  </a:cubicBezTo>
                  <a:cubicBezTo>
                    <a:pt x="2001" y="174"/>
                    <a:pt x="2000" y="174"/>
                    <a:pt x="1998" y="175"/>
                  </a:cubicBezTo>
                  <a:cubicBezTo>
                    <a:pt x="1996" y="175"/>
                    <a:pt x="1994" y="175"/>
                    <a:pt x="1992" y="176"/>
                  </a:cubicBezTo>
                  <a:cubicBezTo>
                    <a:pt x="1990" y="176"/>
                    <a:pt x="1988" y="176"/>
                    <a:pt x="1985" y="176"/>
                  </a:cubicBezTo>
                  <a:cubicBezTo>
                    <a:pt x="1979" y="176"/>
                    <a:pt x="1974" y="175"/>
                    <a:pt x="1969" y="174"/>
                  </a:cubicBezTo>
                  <a:cubicBezTo>
                    <a:pt x="1964" y="172"/>
                    <a:pt x="1961" y="170"/>
                    <a:pt x="1958" y="167"/>
                  </a:cubicBezTo>
                  <a:cubicBezTo>
                    <a:pt x="1955" y="164"/>
                    <a:pt x="1953" y="160"/>
                    <a:pt x="1951" y="155"/>
                  </a:cubicBezTo>
                  <a:cubicBezTo>
                    <a:pt x="1950" y="150"/>
                    <a:pt x="1949" y="144"/>
                    <a:pt x="1949" y="138"/>
                  </a:cubicBezTo>
                  <a:lnTo>
                    <a:pt x="1949" y="72"/>
                  </a:lnTo>
                  <a:lnTo>
                    <a:pt x="1932" y="72"/>
                  </a:lnTo>
                  <a:cubicBezTo>
                    <a:pt x="1931" y="72"/>
                    <a:pt x="1930" y="71"/>
                    <a:pt x="1929" y="70"/>
                  </a:cubicBezTo>
                  <a:cubicBezTo>
                    <a:pt x="1928" y="69"/>
                    <a:pt x="1927" y="67"/>
                    <a:pt x="1927" y="64"/>
                  </a:cubicBezTo>
                  <a:cubicBezTo>
                    <a:pt x="1927" y="62"/>
                    <a:pt x="1928" y="61"/>
                    <a:pt x="1928" y="60"/>
                  </a:cubicBezTo>
                  <a:cubicBezTo>
                    <a:pt x="1928" y="59"/>
                    <a:pt x="1928" y="58"/>
                    <a:pt x="1929" y="57"/>
                  </a:cubicBezTo>
                  <a:cubicBezTo>
                    <a:pt x="1929" y="56"/>
                    <a:pt x="1930" y="56"/>
                    <a:pt x="1930" y="55"/>
                  </a:cubicBezTo>
                  <a:cubicBezTo>
                    <a:pt x="1931" y="55"/>
                    <a:pt x="1931" y="55"/>
                    <a:pt x="1932" y="55"/>
                  </a:cubicBezTo>
                  <a:lnTo>
                    <a:pt x="1949" y="55"/>
                  </a:lnTo>
                  <a:lnTo>
                    <a:pt x="1949" y="28"/>
                  </a:lnTo>
                  <a:cubicBezTo>
                    <a:pt x="1949" y="28"/>
                    <a:pt x="1949" y="27"/>
                    <a:pt x="1950" y="27"/>
                  </a:cubicBezTo>
                  <a:cubicBezTo>
                    <a:pt x="1950" y="26"/>
                    <a:pt x="1951" y="26"/>
                    <a:pt x="1952" y="25"/>
                  </a:cubicBezTo>
                  <a:cubicBezTo>
                    <a:pt x="1952" y="25"/>
                    <a:pt x="1954" y="25"/>
                    <a:pt x="1955" y="24"/>
                  </a:cubicBezTo>
                  <a:cubicBezTo>
                    <a:pt x="1957" y="24"/>
                    <a:pt x="1958" y="24"/>
                    <a:pt x="1961" y="24"/>
                  </a:cubicBezTo>
                  <a:cubicBezTo>
                    <a:pt x="1963" y="24"/>
                    <a:pt x="1965" y="24"/>
                    <a:pt x="1966" y="24"/>
                  </a:cubicBezTo>
                  <a:cubicBezTo>
                    <a:pt x="1968" y="25"/>
                    <a:pt x="1969" y="25"/>
                    <a:pt x="1970" y="25"/>
                  </a:cubicBezTo>
                  <a:cubicBezTo>
                    <a:pt x="1971" y="26"/>
                    <a:pt x="1971" y="26"/>
                    <a:pt x="1971" y="27"/>
                  </a:cubicBezTo>
                  <a:cubicBezTo>
                    <a:pt x="1972" y="27"/>
                    <a:pt x="1972" y="28"/>
                    <a:pt x="1972" y="28"/>
                  </a:cubicBezTo>
                  <a:lnTo>
                    <a:pt x="1972" y="55"/>
                  </a:lnTo>
                  <a:lnTo>
                    <a:pt x="2004" y="55"/>
                  </a:lnTo>
                  <a:cubicBezTo>
                    <a:pt x="2005" y="55"/>
                    <a:pt x="2005" y="55"/>
                    <a:pt x="2006" y="55"/>
                  </a:cubicBezTo>
                  <a:cubicBezTo>
                    <a:pt x="2006" y="56"/>
                    <a:pt x="2007" y="56"/>
                    <a:pt x="2007" y="57"/>
                  </a:cubicBezTo>
                  <a:cubicBezTo>
                    <a:pt x="2008" y="58"/>
                    <a:pt x="2008" y="59"/>
                    <a:pt x="2008" y="60"/>
                  </a:cubicBezTo>
                  <a:cubicBezTo>
                    <a:pt x="2008" y="61"/>
                    <a:pt x="2008" y="62"/>
                    <a:pt x="2008" y="64"/>
                  </a:cubicBezTo>
                  <a:cubicBezTo>
                    <a:pt x="2008" y="67"/>
                    <a:pt x="2008" y="69"/>
                    <a:pt x="2007" y="70"/>
                  </a:cubicBezTo>
                  <a:cubicBezTo>
                    <a:pt x="2006" y="71"/>
                    <a:pt x="2005" y="72"/>
                    <a:pt x="2004" y="72"/>
                  </a:cubicBezTo>
                  <a:lnTo>
                    <a:pt x="1972" y="72"/>
                  </a:lnTo>
                  <a:lnTo>
                    <a:pt x="1972" y="135"/>
                  </a:lnTo>
                  <a:cubicBezTo>
                    <a:pt x="1972" y="143"/>
                    <a:pt x="1973" y="148"/>
                    <a:pt x="1976" y="152"/>
                  </a:cubicBezTo>
                  <a:cubicBezTo>
                    <a:pt x="1978" y="156"/>
                    <a:pt x="1983" y="158"/>
                    <a:pt x="1989" y="158"/>
                  </a:cubicBezTo>
                  <a:cubicBezTo>
                    <a:pt x="1991" y="158"/>
                    <a:pt x="1993" y="158"/>
                    <a:pt x="1995" y="158"/>
                  </a:cubicBezTo>
                  <a:cubicBezTo>
                    <a:pt x="1997" y="157"/>
                    <a:pt x="1998" y="157"/>
                    <a:pt x="1999" y="157"/>
                  </a:cubicBezTo>
                  <a:cubicBezTo>
                    <a:pt x="2001" y="156"/>
                    <a:pt x="2002" y="156"/>
                    <a:pt x="2003" y="155"/>
                  </a:cubicBezTo>
                  <a:cubicBezTo>
                    <a:pt x="2004" y="155"/>
                    <a:pt x="2004" y="155"/>
                    <a:pt x="2005" y="155"/>
                  </a:cubicBezTo>
                  <a:cubicBezTo>
                    <a:pt x="2006" y="155"/>
                    <a:pt x="2006" y="155"/>
                    <a:pt x="2006" y="155"/>
                  </a:cubicBezTo>
                  <a:cubicBezTo>
                    <a:pt x="2007" y="155"/>
                    <a:pt x="2007" y="156"/>
                    <a:pt x="2007" y="156"/>
                  </a:cubicBezTo>
                  <a:cubicBezTo>
                    <a:pt x="2008" y="157"/>
                    <a:pt x="2008" y="158"/>
                    <a:pt x="2008" y="159"/>
                  </a:cubicBezTo>
                  <a:cubicBezTo>
                    <a:pt x="2008" y="160"/>
                    <a:pt x="2008" y="161"/>
                    <a:pt x="2008" y="162"/>
                  </a:cubicBezTo>
                  <a:close/>
                  <a:moveTo>
                    <a:pt x="2063" y="171"/>
                  </a:moveTo>
                  <a:cubicBezTo>
                    <a:pt x="2063" y="171"/>
                    <a:pt x="2062" y="172"/>
                    <a:pt x="2062" y="172"/>
                  </a:cubicBezTo>
                  <a:cubicBezTo>
                    <a:pt x="2062" y="173"/>
                    <a:pt x="2061" y="173"/>
                    <a:pt x="2060" y="174"/>
                  </a:cubicBezTo>
                  <a:cubicBezTo>
                    <a:pt x="2059" y="174"/>
                    <a:pt x="2058" y="174"/>
                    <a:pt x="2057" y="174"/>
                  </a:cubicBezTo>
                  <a:cubicBezTo>
                    <a:pt x="2055" y="175"/>
                    <a:pt x="2054" y="175"/>
                    <a:pt x="2051" y="175"/>
                  </a:cubicBezTo>
                  <a:cubicBezTo>
                    <a:pt x="2049" y="175"/>
                    <a:pt x="2047" y="175"/>
                    <a:pt x="2046" y="174"/>
                  </a:cubicBezTo>
                  <a:cubicBezTo>
                    <a:pt x="2044" y="174"/>
                    <a:pt x="2043" y="174"/>
                    <a:pt x="2042" y="174"/>
                  </a:cubicBezTo>
                  <a:cubicBezTo>
                    <a:pt x="2041" y="173"/>
                    <a:pt x="2041" y="173"/>
                    <a:pt x="2040" y="172"/>
                  </a:cubicBezTo>
                  <a:cubicBezTo>
                    <a:pt x="2040" y="172"/>
                    <a:pt x="2040" y="171"/>
                    <a:pt x="2040" y="171"/>
                  </a:cubicBezTo>
                  <a:lnTo>
                    <a:pt x="2040" y="58"/>
                  </a:lnTo>
                  <a:cubicBezTo>
                    <a:pt x="2040" y="58"/>
                    <a:pt x="2040" y="57"/>
                    <a:pt x="2040" y="57"/>
                  </a:cubicBezTo>
                  <a:cubicBezTo>
                    <a:pt x="2041" y="56"/>
                    <a:pt x="2041" y="56"/>
                    <a:pt x="2042" y="55"/>
                  </a:cubicBezTo>
                  <a:cubicBezTo>
                    <a:pt x="2043" y="55"/>
                    <a:pt x="2044" y="55"/>
                    <a:pt x="2046" y="55"/>
                  </a:cubicBezTo>
                  <a:cubicBezTo>
                    <a:pt x="2047" y="54"/>
                    <a:pt x="2049" y="54"/>
                    <a:pt x="2051" y="54"/>
                  </a:cubicBezTo>
                  <a:cubicBezTo>
                    <a:pt x="2054" y="54"/>
                    <a:pt x="2055" y="54"/>
                    <a:pt x="2057" y="55"/>
                  </a:cubicBezTo>
                  <a:cubicBezTo>
                    <a:pt x="2058" y="55"/>
                    <a:pt x="2059" y="55"/>
                    <a:pt x="2060" y="55"/>
                  </a:cubicBezTo>
                  <a:cubicBezTo>
                    <a:pt x="2061" y="56"/>
                    <a:pt x="2062" y="56"/>
                    <a:pt x="2062" y="57"/>
                  </a:cubicBezTo>
                  <a:cubicBezTo>
                    <a:pt x="2062" y="57"/>
                    <a:pt x="2063" y="58"/>
                    <a:pt x="2063" y="58"/>
                  </a:cubicBezTo>
                  <a:lnTo>
                    <a:pt x="2063" y="171"/>
                  </a:lnTo>
                  <a:close/>
                  <a:moveTo>
                    <a:pt x="2065" y="20"/>
                  </a:moveTo>
                  <a:cubicBezTo>
                    <a:pt x="2065" y="25"/>
                    <a:pt x="2064" y="28"/>
                    <a:pt x="2062" y="30"/>
                  </a:cubicBezTo>
                  <a:cubicBezTo>
                    <a:pt x="2060" y="32"/>
                    <a:pt x="2057" y="33"/>
                    <a:pt x="2051" y="33"/>
                  </a:cubicBezTo>
                  <a:cubicBezTo>
                    <a:pt x="2046" y="33"/>
                    <a:pt x="2042" y="32"/>
                    <a:pt x="2040" y="30"/>
                  </a:cubicBezTo>
                  <a:cubicBezTo>
                    <a:pt x="2038" y="28"/>
                    <a:pt x="2037" y="25"/>
                    <a:pt x="2037" y="20"/>
                  </a:cubicBezTo>
                  <a:cubicBezTo>
                    <a:pt x="2037" y="16"/>
                    <a:pt x="2038" y="12"/>
                    <a:pt x="2040" y="11"/>
                  </a:cubicBezTo>
                  <a:cubicBezTo>
                    <a:pt x="2042" y="9"/>
                    <a:pt x="2046" y="8"/>
                    <a:pt x="2051" y="8"/>
                  </a:cubicBezTo>
                  <a:cubicBezTo>
                    <a:pt x="2057" y="8"/>
                    <a:pt x="2060" y="9"/>
                    <a:pt x="2062" y="11"/>
                  </a:cubicBezTo>
                  <a:cubicBezTo>
                    <a:pt x="2064" y="12"/>
                    <a:pt x="2065" y="15"/>
                    <a:pt x="2065" y="20"/>
                  </a:cubicBezTo>
                  <a:close/>
                  <a:moveTo>
                    <a:pt x="2219" y="113"/>
                  </a:moveTo>
                  <a:cubicBezTo>
                    <a:pt x="2219" y="122"/>
                    <a:pt x="2218" y="131"/>
                    <a:pt x="2215" y="139"/>
                  </a:cubicBezTo>
                  <a:cubicBezTo>
                    <a:pt x="2212" y="146"/>
                    <a:pt x="2208" y="153"/>
                    <a:pt x="2203" y="158"/>
                  </a:cubicBezTo>
                  <a:cubicBezTo>
                    <a:pt x="2198" y="164"/>
                    <a:pt x="2191" y="168"/>
                    <a:pt x="2183" y="172"/>
                  </a:cubicBezTo>
                  <a:cubicBezTo>
                    <a:pt x="2175" y="175"/>
                    <a:pt x="2166" y="176"/>
                    <a:pt x="2156" y="176"/>
                  </a:cubicBezTo>
                  <a:cubicBezTo>
                    <a:pt x="2146" y="176"/>
                    <a:pt x="2137" y="175"/>
                    <a:pt x="2129" y="172"/>
                  </a:cubicBezTo>
                  <a:cubicBezTo>
                    <a:pt x="2122" y="169"/>
                    <a:pt x="2115" y="165"/>
                    <a:pt x="2110" y="160"/>
                  </a:cubicBezTo>
                  <a:cubicBezTo>
                    <a:pt x="2105" y="155"/>
                    <a:pt x="2101" y="148"/>
                    <a:pt x="2099" y="141"/>
                  </a:cubicBezTo>
                  <a:cubicBezTo>
                    <a:pt x="2097" y="133"/>
                    <a:pt x="2095" y="125"/>
                    <a:pt x="2095" y="115"/>
                  </a:cubicBezTo>
                  <a:cubicBezTo>
                    <a:pt x="2095" y="106"/>
                    <a:pt x="2097" y="98"/>
                    <a:pt x="2099" y="90"/>
                  </a:cubicBezTo>
                  <a:cubicBezTo>
                    <a:pt x="2102" y="82"/>
                    <a:pt x="2106" y="76"/>
                    <a:pt x="2111" y="70"/>
                  </a:cubicBezTo>
                  <a:cubicBezTo>
                    <a:pt x="2116" y="65"/>
                    <a:pt x="2123" y="60"/>
                    <a:pt x="2131" y="57"/>
                  </a:cubicBezTo>
                  <a:cubicBezTo>
                    <a:pt x="2139" y="54"/>
                    <a:pt x="2148" y="53"/>
                    <a:pt x="2158" y="53"/>
                  </a:cubicBezTo>
                  <a:cubicBezTo>
                    <a:pt x="2169" y="53"/>
                    <a:pt x="2177" y="54"/>
                    <a:pt x="2185" y="57"/>
                  </a:cubicBezTo>
                  <a:cubicBezTo>
                    <a:pt x="2193" y="59"/>
                    <a:pt x="2199" y="63"/>
                    <a:pt x="2204" y="69"/>
                  </a:cubicBezTo>
                  <a:cubicBezTo>
                    <a:pt x="2209" y="74"/>
                    <a:pt x="2213" y="80"/>
                    <a:pt x="2215" y="88"/>
                  </a:cubicBezTo>
                  <a:cubicBezTo>
                    <a:pt x="2218" y="95"/>
                    <a:pt x="2219" y="104"/>
                    <a:pt x="2219" y="113"/>
                  </a:cubicBezTo>
                  <a:close/>
                  <a:moveTo>
                    <a:pt x="2196" y="115"/>
                  </a:moveTo>
                  <a:cubicBezTo>
                    <a:pt x="2196" y="109"/>
                    <a:pt x="2195" y="103"/>
                    <a:pt x="2194" y="97"/>
                  </a:cubicBezTo>
                  <a:cubicBezTo>
                    <a:pt x="2192" y="92"/>
                    <a:pt x="2190" y="87"/>
                    <a:pt x="2187" y="83"/>
                  </a:cubicBezTo>
                  <a:cubicBezTo>
                    <a:pt x="2185" y="79"/>
                    <a:pt x="2181" y="76"/>
                    <a:pt x="2176" y="73"/>
                  </a:cubicBezTo>
                  <a:cubicBezTo>
                    <a:pt x="2171" y="71"/>
                    <a:pt x="2165" y="70"/>
                    <a:pt x="2158" y="70"/>
                  </a:cubicBezTo>
                  <a:cubicBezTo>
                    <a:pt x="2151" y="70"/>
                    <a:pt x="2145" y="71"/>
                    <a:pt x="2140" y="73"/>
                  </a:cubicBezTo>
                  <a:cubicBezTo>
                    <a:pt x="2135" y="75"/>
                    <a:pt x="2131" y="78"/>
                    <a:pt x="2128" y="82"/>
                  </a:cubicBezTo>
                  <a:cubicBezTo>
                    <a:pt x="2125" y="86"/>
                    <a:pt x="2123" y="91"/>
                    <a:pt x="2121" y="96"/>
                  </a:cubicBezTo>
                  <a:cubicBezTo>
                    <a:pt x="2120" y="102"/>
                    <a:pt x="2119" y="108"/>
                    <a:pt x="2119" y="114"/>
                  </a:cubicBezTo>
                  <a:cubicBezTo>
                    <a:pt x="2119" y="120"/>
                    <a:pt x="2119" y="126"/>
                    <a:pt x="2121" y="131"/>
                  </a:cubicBezTo>
                  <a:cubicBezTo>
                    <a:pt x="2122" y="137"/>
                    <a:pt x="2124" y="142"/>
                    <a:pt x="2127" y="146"/>
                  </a:cubicBezTo>
                  <a:cubicBezTo>
                    <a:pt x="2130" y="150"/>
                    <a:pt x="2134" y="153"/>
                    <a:pt x="2139" y="155"/>
                  </a:cubicBezTo>
                  <a:cubicBezTo>
                    <a:pt x="2144" y="158"/>
                    <a:pt x="2150" y="159"/>
                    <a:pt x="2157" y="159"/>
                  </a:cubicBezTo>
                  <a:cubicBezTo>
                    <a:pt x="2164" y="159"/>
                    <a:pt x="2169" y="158"/>
                    <a:pt x="2174" y="156"/>
                  </a:cubicBezTo>
                  <a:cubicBezTo>
                    <a:pt x="2179" y="153"/>
                    <a:pt x="2183" y="150"/>
                    <a:pt x="2186" y="146"/>
                  </a:cubicBezTo>
                  <a:cubicBezTo>
                    <a:pt x="2190" y="143"/>
                    <a:pt x="2192" y="138"/>
                    <a:pt x="2193" y="132"/>
                  </a:cubicBezTo>
                  <a:cubicBezTo>
                    <a:pt x="2195" y="127"/>
                    <a:pt x="2196" y="121"/>
                    <a:pt x="2196" y="115"/>
                  </a:cubicBezTo>
                  <a:close/>
                  <a:moveTo>
                    <a:pt x="2371" y="171"/>
                  </a:moveTo>
                  <a:cubicBezTo>
                    <a:pt x="2371" y="171"/>
                    <a:pt x="2370" y="172"/>
                    <a:pt x="2370" y="172"/>
                  </a:cubicBezTo>
                  <a:cubicBezTo>
                    <a:pt x="2370" y="173"/>
                    <a:pt x="2369" y="173"/>
                    <a:pt x="2368" y="174"/>
                  </a:cubicBezTo>
                  <a:cubicBezTo>
                    <a:pt x="2367" y="174"/>
                    <a:pt x="2366" y="174"/>
                    <a:pt x="2365" y="174"/>
                  </a:cubicBezTo>
                  <a:cubicBezTo>
                    <a:pt x="2363" y="175"/>
                    <a:pt x="2361" y="175"/>
                    <a:pt x="2359" y="175"/>
                  </a:cubicBezTo>
                  <a:cubicBezTo>
                    <a:pt x="2357" y="175"/>
                    <a:pt x="2355" y="175"/>
                    <a:pt x="2354" y="174"/>
                  </a:cubicBezTo>
                  <a:cubicBezTo>
                    <a:pt x="2352" y="174"/>
                    <a:pt x="2351" y="174"/>
                    <a:pt x="2350" y="174"/>
                  </a:cubicBezTo>
                  <a:cubicBezTo>
                    <a:pt x="2349" y="173"/>
                    <a:pt x="2349" y="173"/>
                    <a:pt x="2348" y="172"/>
                  </a:cubicBezTo>
                  <a:cubicBezTo>
                    <a:pt x="2348" y="172"/>
                    <a:pt x="2348" y="171"/>
                    <a:pt x="2348" y="171"/>
                  </a:cubicBezTo>
                  <a:lnTo>
                    <a:pt x="2348" y="105"/>
                  </a:lnTo>
                  <a:cubicBezTo>
                    <a:pt x="2348" y="98"/>
                    <a:pt x="2347" y="93"/>
                    <a:pt x="2346" y="89"/>
                  </a:cubicBezTo>
                  <a:cubicBezTo>
                    <a:pt x="2345" y="85"/>
                    <a:pt x="2343" y="82"/>
                    <a:pt x="2341" y="79"/>
                  </a:cubicBezTo>
                  <a:cubicBezTo>
                    <a:pt x="2339" y="76"/>
                    <a:pt x="2337" y="74"/>
                    <a:pt x="2333" y="73"/>
                  </a:cubicBezTo>
                  <a:cubicBezTo>
                    <a:pt x="2330" y="71"/>
                    <a:pt x="2326" y="70"/>
                    <a:pt x="2322" y="70"/>
                  </a:cubicBezTo>
                  <a:cubicBezTo>
                    <a:pt x="2316" y="70"/>
                    <a:pt x="2310" y="72"/>
                    <a:pt x="2305" y="76"/>
                  </a:cubicBezTo>
                  <a:cubicBezTo>
                    <a:pt x="2299" y="80"/>
                    <a:pt x="2293" y="85"/>
                    <a:pt x="2287" y="92"/>
                  </a:cubicBezTo>
                  <a:lnTo>
                    <a:pt x="2287" y="171"/>
                  </a:lnTo>
                  <a:cubicBezTo>
                    <a:pt x="2287" y="171"/>
                    <a:pt x="2286" y="172"/>
                    <a:pt x="2286" y="172"/>
                  </a:cubicBezTo>
                  <a:cubicBezTo>
                    <a:pt x="2286" y="173"/>
                    <a:pt x="2285" y="173"/>
                    <a:pt x="2284" y="174"/>
                  </a:cubicBezTo>
                  <a:cubicBezTo>
                    <a:pt x="2283" y="174"/>
                    <a:pt x="2282" y="174"/>
                    <a:pt x="2281" y="174"/>
                  </a:cubicBezTo>
                  <a:cubicBezTo>
                    <a:pt x="2279" y="175"/>
                    <a:pt x="2278" y="175"/>
                    <a:pt x="2275" y="175"/>
                  </a:cubicBezTo>
                  <a:cubicBezTo>
                    <a:pt x="2273" y="175"/>
                    <a:pt x="2271" y="175"/>
                    <a:pt x="2270" y="174"/>
                  </a:cubicBezTo>
                  <a:cubicBezTo>
                    <a:pt x="2268" y="174"/>
                    <a:pt x="2267" y="174"/>
                    <a:pt x="2266" y="174"/>
                  </a:cubicBezTo>
                  <a:cubicBezTo>
                    <a:pt x="2265" y="173"/>
                    <a:pt x="2265" y="173"/>
                    <a:pt x="2264" y="172"/>
                  </a:cubicBezTo>
                  <a:cubicBezTo>
                    <a:pt x="2264" y="172"/>
                    <a:pt x="2264" y="171"/>
                    <a:pt x="2264" y="171"/>
                  </a:cubicBezTo>
                  <a:lnTo>
                    <a:pt x="2264" y="58"/>
                  </a:lnTo>
                  <a:cubicBezTo>
                    <a:pt x="2264" y="58"/>
                    <a:pt x="2264" y="57"/>
                    <a:pt x="2264" y="57"/>
                  </a:cubicBezTo>
                  <a:cubicBezTo>
                    <a:pt x="2265" y="56"/>
                    <a:pt x="2265" y="56"/>
                    <a:pt x="2266" y="55"/>
                  </a:cubicBezTo>
                  <a:cubicBezTo>
                    <a:pt x="2267" y="55"/>
                    <a:pt x="2268" y="55"/>
                    <a:pt x="2269" y="55"/>
                  </a:cubicBezTo>
                  <a:cubicBezTo>
                    <a:pt x="2270" y="54"/>
                    <a:pt x="2272" y="54"/>
                    <a:pt x="2274" y="54"/>
                  </a:cubicBezTo>
                  <a:cubicBezTo>
                    <a:pt x="2276" y="54"/>
                    <a:pt x="2278" y="54"/>
                    <a:pt x="2279" y="55"/>
                  </a:cubicBezTo>
                  <a:cubicBezTo>
                    <a:pt x="2281" y="55"/>
                    <a:pt x="2282" y="55"/>
                    <a:pt x="2282" y="55"/>
                  </a:cubicBezTo>
                  <a:cubicBezTo>
                    <a:pt x="2283" y="56"/>
                    <a:pt x="2284" y="56"/>
                    <a:pt x="2284" y="57"/>
                  </a:cubicBezTo>
                  <a:cubicBezTo>
                    <a:pt x="2284" y="57"/>
                    <a:pt x="2284" y="58"/>
                    <a:pt x="2284" y="58"/>
                  </a:cubicBezTo>
                  <a:lnTo>
                    <a:pt x="2284" y="73"/>
                  </a:lnTo>
                  <a:cubicBezTo>
                    <a:pt x="2291" y="66"/>
                    <a:pt x="2298" y="61"/>
                    <a:pt x="2305" y="58"/>
                  </a:cubicBezTo>
                  <a:cubicBezTo>
                    <a:pt x="2312" y="54"/>
                    <a:pt x="2319" y="53"/>
                    <a:pt x="2326" y="53"/>
                  </a:cubicBezTo>
                  <a:cubicBezTo>
                    <a:pt x="2335" y="53"/>
                    <a:pt x="2341" y="54"/>
                    <a:pt x="2347" y="56"/>
                  </a:cubicBezTo>
                  <a:cubicBezTo>
                    <a:pt x="2353" y="59"/>
                    <a:pt x="2357" y="62"/>
                    <a:pt x="2361" y="67"/>
                  </a:cubicBezTo>
                  <a:cubicBezTo>
                    <a:pt x="2364" y="71"/>
                    <a:pt x="2367" y="76"/>
                    <a:pt x="2368" y="82"/>
                  </a:cubicBezTo>
                  <a:cubicBezTo>
                    <a:pt x="2370" y="87"/>
                    <a:pt x="2371" y="94"/>
                    <a:pt x="2371" y="102"/>
                  </a:cubicBezTo>
                  <a:lnTo>
                    <a:pt x="2371" y="171"/>
                  </a:lnTo>
                  <a:close/>
                  <a:moveTo>
                    <a:pt x="2561" y="154"/>
                  </a:moveTo>
                  <a:cubicBezTo>
                    <a:pt x="2561" y="155"/>
                    <a:pt x="2561" y="156"/>
                    <a:pt x="2561" y="157"/>
                  </a:cubicBezTo>
                  <a:cubicBezTo>
                    <a:pt x="2561" y="158"/>
                    <a:pt x="2561" y="159"/>
                    <a:pt x="2560" y="160"/>
                  </a:cubicBezTo>
                  <a:cubicBezTo>
                    <a:pt x="2560" y="161"/>
                    <a:pt x="2560" y="161"/>
                    <a:pt x="2559" y="162"/>
                  </a:cubicBezTo>
                  <a:cubicBezTo>
                    <a:pt x="2559" y="162"/>
                    <a:pt x="2558" y="163"/>
                    <a:pt x="2557" y="164"/>
                  </a:cubicBezTo>
                  <a:cubicBezTo>
                    <a:pt x="2556" y="165"/>
                    <a:pt x="2554" y="167"/>
                    <a:pt x="2551" y="168"/>
                  </a:cubicBezTo>
                  <a:cubicBezTo>
                    <a:pt x="2549" y="170"/>
                    <a:pt x="2546" y="171"/>
                    <a:pt x="2542" y="172"/>
                  </a:cubicBezTo>
                  <a:cubicBezTo>
                    <a:pt x="2539" y="173"/>
                    <a:pt x="2535" y="174"/>
                    <a:pt x="2531" y="175"/>
                  </a:cubicBezTo>
                  <a:cubicBezTo>
                    <a:pt x="2527" y="176"/>
                    <a:pt x="2523" y="176"/>
                    <a:pt x="2518" y="176"/>
                  </a:cubicBezTo>
                  <a:cubicBezTo>
                    <a:pt x="2510" y="176"/>
                    <a:pt x="2502" y="175"/>
                    <a:pt x="2495" y="172"/>
                  </a:cubicBezTo>
                  <a:cubicBezTo>
                    <a:pt x="2488" y="170"/>
                    <a:pt x="2482" y="166"/>
                    <a:pt x="2478" y="161"/>
                  </a:cubicBezTo>
                  <a:cubicBezTo>
                    <a:pt x="2473" y="155"/>
                    <a:pt x="2469" y="149"/>
                    <a:pt x="2467" y="142"/>
                  </a:cubicBezTo>
                  <a:cubicBezTo>
                    <a:pt x="2465" y="134"/>
                    <a:pt x="2463" y="126"/>
                    <a:pt x="2463" y="116"/>
                  </a:cubicBezTo>
                  <a:cubicBezTo>
                    <a:pt x="2463" y="105"/>
                    <a:pt x="2465" y="95"/>
                    <a:pt x="2468" y="87"/>
                  </a:cubicBezTo>
                  <a:cubicBezTo>
                    <a:pt x="2471" y="79"/>
                    <a:pt x="2475" y="73"/>
                    <a:pt x="2480" y="68"/>
                  </a:cubicBezTo>
                  <a:cubicBezTo>
                    <a:pt x="2485" y="63"/>
                    <a:pt x="2491" y="59"/>
                    <a:pt x="2498" y="56"/>
                  </a:cubicBezTo>
                  <a:cubicBezTo>
                    <a:pt x="2505" y="54"/>
                    <a:pt x="2513" y="53"/>
                    <a:pt x="2521" y="53"/>
                  </a:cubicBezTo>
                  <a:cubicBezTo>
                    <a:pt x="2525" y="53"/>
                    <a:pt x="2529" y="53"/>
                    <a:pt x="2533" y="54"/>
                  </a:cubicBezTo>
                  <a:cubicBezTo>
                    <a:pt x="2536" y="54"/>
                    <a:pt x="2540" y="55"/>
                    <a:pt x="2543" y="56"/>
                  </a:cubicBezTo>
                  <a:cubicBezTo>
                    <a:pt x="2546" y="57"/>
                    <a:pt x="2549" y="59"/>
                    <a:pt x="2551" y="60"/>
                  </a:cubicBezTo>
                  <a:cubicBezTo>
                    <a:pt x="2554" y="62"/>
                    <a:pt x="2555" y="63"/>
                    <a:pt x="2556" y="64"/>
                  </a:cubicBezTo>
                  <a:cubicBezTo>
                    <a:pt x="2557" y="65"/>
                    <a:pt x="2558" y="66"/>
                    <a:pt x="2559" y="66"/>
                  </a:cubicBezTo>
                  <a:cubicBezTo>
                    <a:pt x="2559" y="67"/>
                    <a:pt x="2559" y="67"/>
                    <a:pt x="2560" y="68"/>
                  </a:cubicBezTo>
                  <a:cubicBezTo>
                    <a:pt x="2560" y="69"/>
                    <a:pt x="2560" y="70"/>
                    <a:pt x="2560" y="71"/>
                  </a:cubicBezTo>
                  <a:cubicBezTo>
                    <a:pt x="2560" y="72"/>
                    <a:pt x="2560" y="73"/>
                    <a:pt x="2560" y="75"/>
                  </a:cubicBezTo>
                  <a:cubicBezTo>
                    <a:pt x="2560" y="78"/>
                    <a:pt x="2560" y="80"/>
                    <a:pt x="2559" y="81"/>
                  </a:cubicBezTo>
                  <a:cubicBezTo>
                    <a:pt x="2558" y="83"/>
                    <a:pt x="2557" y="83"/>
                    <a:pt x="2556" y="83"/>
                  </a:cubicBezTo>
                  <a:cubicBezTo>
                    <a:pt x="2555" y="83"/>
                    <a:pt x="2553" y="83"/>
                    <a:pt x="2551" y="81"/>
                  </a:cubicBezTo>
                  <a:cubicBezTo>
                    <a:pt x="2550" y="80"/>
                    <a:pt x="2547" y="78"/>
                    <a:pt x="2545" y="77"/>
                  </a:cubicBezTo>
                  <a:cubicBezTo>
                    <a:pt x="2542" y="75"/>
                    <a:pt x="2538" y="74"/>
                    <a:pt x="2535" y="72"/>
                  </a:cubicBezTo>
                  <a:cubicBezTo>
                    <a:pt x="2531" y="71"/>
                    <a:pt x="2526" y="70"/>
                    <a:pt x="2521" y="70"/>
                  </a:cubicBezTo>
                  <a:cubicBezTo>
                    <a:pt x="2510" y="70"/>
                    <a:pt x="2502" y="74"/>
                    <a:pt x="2496" y="82"/>
                  </a:cubicBezTo>
                  <a:cubicBezTo>
                    <a:pt x="2490" y="89"/>
                    <a:pt x="2487" y="100"/>
                    <a:pt x="2487" y="115"/>
                  </a:cubicBezTo>
                  <a:cubicBezTo>
                    <a:pt x="2487" y="122"/>
                    <a:pt x="2488" y="128"/>
                    <a:pt x="2489" y="134"/>
                  </a:cubicBezTo>
                  <a:cubicBezTo>
                    <a:pt x="2491" y="139"/>
                    <a:pt x="2493" y="144"/>
                    <a:pt x="2496" y="147"/>
                  </a:cubicBezTo>
                  <a:cubicBezTo>
                    <a:pt x="2499" y="151"/>
                    <a:pt x="2502" y="154"/>
                    <a:pt x="2507" y="156"/>
                  </a:cubicBezTo>
                  <a:cubicBezTo>
                    <a:pt x="2511" y="157"/>
                    <a:pt x="2516" y="158"/>
                    <a:pt x="2521" y="158"/>
                  </a:cubicBezTo>
                  <a:cubicBezTo>
                    <a:pt x="2527" y="158"/>
                    <a:pt x="2531" y="158"/>
                    <a:pt x="2535" y="156"/>
                  </a:cubicBezTo>
                  <a:cubicBezTo>
                    <a:pt x="2539" y="155"/>
                    <a:pt x="2542" y="153"/>
                    <a:pt x="2545" y="151"/>
                  </a:cubicBezTo>
                  <a:cubicBezTo>
                    <a:pt x="2548" y="149"/>
                    <a:pt x="2551" y="148"/>
                    <a:pt x="2553" y="146"/>
                  </a:cubicBezTo>
                  <a:cubicBezTo>
                    <a:pt x="2555" y="145"/>
                    <a:pt x="2556" y="144"/>
                    <a:pt x="2557" y="144"/>
                  </a:cubicBezTo>
                  <a:cubicBezTo>
                    <a:pt x="2558" y="144"/>
                    <a:pt x="2558" y="144"/>
                    <a:pt x="2559" y="145"/>
                  </a:cubicBezTo>
                  <a:cubicBezTo>
                    <a:pt x="2559" y="145"/>
                    <a:pt x="2560" y="146"/>
                    <a:pt x="2560" y="146"/>
                  </a:cubicBezTo>
                  <a:cubicBezTo>
                    <a:pt x="2560" y="147"/>
                    <a:pt x="2561" y="148"/>
                    <a:pt x="2561" y="149"/>
                  </a:cubicBezTo>
                  <a:cubicBezTo>
                    <a:pt x="2561" y="151"/>
                    <a:pt x="2561" y="152"/>
                    <a:pt x="2561" y="154"/>
                  </a:cubicBezTo>
                  <a:close/>
                  <a:moveTo>
                    <a:pt x="2691" y="171"/>
                  </a:moveTo>
                  <a:cubicBezTo>
                    <a:pt x="2691" y="171"/>
                    <a:pt x="2690" y="172"/>
                    <a:pt x="2690" y="172"/>
                  </a:cubicBezTo>
                  <a:cubicBezTo>
                    <a:pt x="2690" y="173"/>
                    <a:pt x="2689" y="173"/>
                    <a:pt x="2688" y="174"/>
                  </a:cubicBezTo>
                  <a:cubicBezTo>
                    <a:pt x="2687" y="174"/>
                    <a:pt x="2686" y="174"/>
                    <a:pt x="2685" y="174"/>
                  </a:cubicBezTo>
                  <a:cubicBezTo>
                    <a:pt x="2683" y="175"/>
                    <a:pt x="2681" y="175"/>
                    <a:pt x="2679" y="175"/>
                  </a:cubicBezTo>
                  <a:cubicBezTo>
                    <a:pt x="2677" y="175"/>
                    <a:pt x="2675" y="175"/>
                    <a:pt x="2674" y="174"/>
                  </a:cubicBezTo>
                  <a:cubicBezTo>
                    <a:pt x="2672" y="174"/>
                    <a:pt x="2671" y="174"/>
                    <a:pt x="2670" y="174"/>
                  </a:cubicBezTo>
                  <a:cubicBezTo>
                    <a:pt x="2669" y="173"/>
                    <a:pt x="2669" y="173"/>
                    <a:pt x="2668" y="172"/>
                  </a:cubicBezTo>
                  <a:cubicBezTo>
                    <a:pt x="2668" y="172"/>
                    <a:pt x="2668" y="171"/>
                    <a:pt x="2668" y="171"/>
                  </a:cubicBezTo>
                  <a:lnTo>
                    <a:pt x="2668" y="105"/>
                  </a:lnTo>
                  <a:cubicBezTo>
                    <a:pt x="2668" y="98"/>
                    <a:pt x="2667" y="93"/>
                    <a:pt x="2666" y="89"/>
                  </a:cubicBezTo>
                  <a:cubicBezTo>
                    <a:pt x="2665" y="85"/>
                    <a:pt x="2663" y="82"/>
                    <a:pt x="2661" y="79"/>
                  </a:cubicBezTo>
                  <a:cubicBezTo>
                    <a:pt x="2659" y="76"/>
                    <a:pt x="2657" y="74"/>
                    <a:pt x="2653" y="73"/>
                  </a:cubicBezTo>
                  <a:cubicBezTo>
                    <a:pt x="2650" y="71"/>
                    <a:pt x="2646" y="70"/>
                    <a:pt x="2642" y="70"/>
                  </a:cubicBezTo>
                  <a:cubicBezTo>
                    <a:pt x="2636" y="70"/>
                    <a:pt x="2630" y="72"/>
                    <a:pt x="2625" y="76"/>
                  </a:cubicBezTo>
                  <a:cubicBezTo>
                    <a:pt x="2619" y="80"/>
                    <a:pt x="2613" y="85"/>
                    <a:pt x="2607" y="92"/>
                  </a:cubicBezTo>
                  <a:lnTo>
                    <a:pt x="2607" y="171"/>
                  </a:lnTo>
                  <a:cubicBezTo>
                    <a:pt x="2607" y="171"/>
                    <a:pt x="2606" y="172"/>
                    <a:pt x="2606" y="172"/>
                  </a:cubicBezTo>
                  <a:cubicBezTo>
                    <a:pt x="2606" y="173"/>
                    <a:pt x="2605" y="173"/>
                    <a:pt x="2604" y="174"/>
                  </a:cubicBezTo>
                  <a:cubicBezTo>
                    <a:pt x="2603" y="174"/>
                    <a:pt x="2602" y="174"/>
                    <a:pt x="2601" y="174"/>
                  </a:cubicBezTo>
                  <a:cubicBezTo>
                    <a:pt x="2599" y="175"/>
                    <a:pt x="2598" y="175"/>
                    <a:pt x="2595" y="175"/>
                  </a:cubicBezTo>
                  <a:cubicBezTo>
                    <a:pt x="2593" y="175"/>
                    <a:pt x="2591" y="175"/>
                    <a:pt x="2590" y="174"/>
                  </a:cubicBezTo>
                  <a:cubicBezTo>
                    <a:pt x="2588" y="174"/>
                    <a:pt x="2587" y="174"/>
                    <a:pt x="2586" y="174"/>
                  </a:cubicBezTo>
                  <a:cubicBezTo>
                    <a:pt x="2585" y="173"/>
                    <a:pt x="2585" y="173"/>
                    <a:pt x="2584" y="172"/>
                  </a:cubicBezTo>
                  <a:cubicBezTo>
                    <a:pt x="2584" y="172"/>
                    <a:pt x="2584" y="171"/>
                    <a:pt x="2584" y="171"/>
                  </a:cubicBezTo>
                  <a:lnTo>
                    <a:pt x="2584" y="4"/>
                  </a:lnTo>
                  <a:cubicBezTo>
                    <a:pt x="2584" y="3"/>
                    <a:pt x="2584" y="2"/>
                    <a:pt x="2584" y="2"/>
                  </a:cubicBezTo>
                  <a:cubicBezTo>
                    <a:pt x="2585" y="1"/>
                    <a:pt x="2585" y="1"/>
                    <a:pt x="2586" y="1"/>
                  </a:cubicBezTo>
                  <a:cubicBezTo>
                    <a:pt x="2587" y="0"/>
                    <a:pt x="2588" y="0"/>
                    <a:pt x="2590" y="0"/>
                  </a:cubicBezTo>
                  <a:cubicBezTo>
                    <a:pt x="2591" y="0"/>
                    <a:pt x="2593" y="0"/>
                    <a:pt x="2595" y="0"/>
                  </a:cubicBezTo>
                  <a:cubicBezTo>
                    <a:pt x="2598" y="0"/>
                    <a:pt x="2599" y="0"/>
                    <a:pt x="2601" y="0"/>
                  </a:cubicBezTo>
                  <a:cubicBezTo>
                    <a:pt x="2602" y="0"/>
                    <a:pt x="2603" y="0"/>
                    <a:pt x="2604" y="1"/>
                  </a:cubicBezTo>
                  <a:cubicBezTo>
                    <a:pt x="2605" y="1"/>
                    <a:pt x="2606" y="1"/>
                    <a:pt x="2606" y="2"/>
                  </a:cubicBezTo>
                  <a:cubicBezTo>
                    <a:pt x="2606" y="2"/>
                    <a:pt x="2607" y="3"/>
                    <a:pt x="2607" y="4"/>
                  </a:cubicBezTo>
                  <a:lnTo>
                    <a:pt x="2607" y="71"/>
                  </a:lnTo>
                  <a:cubicBezTo>
                    <a:pt x="2613" y="65"/>
                    <a:pt x="2620" y="60"/>
                    <a:pt x="2626" y="57"/>
                  </a:cubicBezTo>
                  <a:cubicBezTo>
                    <a:pt x="2633" y="54"/>
                    <a:pt x="2640" y="53"/>
                    <a:pt x="2646" y="53"/>
                  </a:cubicBezTo>
                  <a:cubicBezTo>
                    <a:pt x="2655" y="53"/>
                    <a:pt x="2661" y="54"/>
                    <a:pt x="2667" y="56"/>
                  </a:cubicBezTo>
                  <a:cubicBezTo>
                    <a:pt x="2673" y="59"/>
                    <a:pt x="2677" y="62"/>
                    <a:pt x="2681" y="67"/>
                  </a:cubicBezTo>
                  <a:cubicBezTo>
                    <a:pt x="2684" y="71"/>
                    <a:pt x="2687" y="76"/>
                    <a:pt x="2688" y="82"/>
                  </a:cubicBezTo>
                  <a:cubicBezTo>
                    <a:pt x="2690" y="87"/>
                    <a:pt x="2691" y="94"/>
                    <a:pt x="2691" y="102"/>
                  </a:cubicBezTo>
                  <a:lnTo>
                    <a:pt x="2691" y="171"/>
                  </a:lnTo>
                  <a:close/>
                  <a:moveTo>
                    <a:pt x="2837" y="171"/>
                  </a:moveTo>
                  <a:cubicBezTo>
                    <a:pt x="2837" y="172"/>
                    <a:pt x="2837" y="173"/>
                    <a:pt x="2836" y="173"/>
                  </a:cubicBezTo>
                  <a:cubicBezTo>
                    <a:pt x="2835" y="174"/>
                    <a:pt x="2834" y="174"/>
                    <a:pt x="2833" y="174"/>
                  </a:cubicBezTo>
                  <a:cubicBezTo>
                    <a:pt x="2832" y="174"/>
                    <a:pt x="2830" y="175"/>
                    <a:pt x="2827" y="175"/>
                  </a:cubicBezTo>
                  <a:cubicBezTo>
                    <a:pt x="2825" y="175"/>
                    <a:pt x="2823" y="174"/>
                    <a:pt x="2822" y="174"/>
                  </a:cubicBezTo>
                  <a:cubicBezTo>
                    <a:pt x="2820" y="174"/>
                    <a:pt x="2819" y="174"/>
                    <a:pt x="2819" y="173"/>
                  </a:cubicBezTo>
                  <a:cubicBezTo>
                    <a:pt x="2818" y="173"/>
                    <a:pt x="2818" y="172"/>
                    <a:pt x="2818" y="171"/>
                  </a:cubicBezTo>
                  <a:lnTo>
                    <a:pt x="2818" y="160"/>
                  </a:lnTo>
                  <a:cubicBezTo>
                    <a:pt x="2812" y="165"/>
                    <a:pt x="2806" y="169"/>
                    <a:pt x="2800" y="172"/>
                  </a:cubicBezTo>
                  <a:cubicBezTo>
                    <a:pt x="2793" y="175"/>
                    <a:pt x="2786" y="176"/>
                    <a:pt x="2778" y="176"/>
                  </a:cubicBezTo>
                  <a:cubicBezTo>
                    <a:pt x="2772" y="176"/>
                    <a:pt x="2766" y="175"/>
                    <a:pt x="2761" y="174"/>
                  </a:cubicBezTo>
                  <a:cubicBezTo>
                    <a:pt x="2756" y="172"/>
                    <a:pt x="2751" y="170"/>
                    <a:pt x="2747" y="167"/>
                  </a:cubicBezTo>
                  <a:cubicBezTo>
                    <a:pt x="2744" y="164"/>
                    <a:pt x="2741" y="161"/>
                    <a:pt x="2739" y="156"/>
                  </a:cubicBezTo>
                  <a:cubicBezTo>
                    <a:pt x="2737" y="152"/>
                    <a:pt x="2736" y="147"/>
                    <a:pt x="2736" y="142"/>
                  </a:cubicBezTo>
                  <a:cubicBezTo>
                    <a:pt x="2736" y="136"/>
                    <a:pt x="2737" y="130"/>
                    <a:pt x="2740" y="125"/>
                  </a:cubicBezTo>
                  <a:cubicBezTo>
                    <a:pt x="2743" y="121"/>
                    <a:pt x="2747" y="117"/>
                    <a:pt x="2752" y="114"/>
                  </a:cubicBezTo>
                  <a:cubicBezTo>
                    <a:pt x="2757" y="111"/>
                    <a:pt x="2764" y="108"/>
                    <a:pt x="2772" y="107"/>
                  </a:cubicBezTo>
                  <a:cubicBezTo>
                    <a:pt x="2779" y="105"/>
                    <a:pt x="2788" y="105"/>
                    <a:pt x="2798" y="105"/>
                  </a:cubicBezTo>
                  <a:lnTo>
                    <a:pt x="2815" y="105"/>
                  </a:lnTo>
                  <a:lnTo>
                    <a:pt x="2815" y="96"/>
                  </a:lnTo>
                  <a:cubicBezTo>
                    <a:pt x="2815" y="92"/>
                    <a:pt x="2814" y="88"/>
                    <a:pt x="2813" y="84"/>
                  </a:cubicBezTo>
                  <a:cubicBezTo>
                    <a:pt x="2812" y="81"/>
                    <a:pt x="2810" y="78"/>
                    <a:pt x="2808" y="76"/>
                  </a:cubicBezTo>
                  <a:cubicBezTo>
                    <a:pt x="2806" y="74"/>
                    <a:pt x="2803" y="72"/>
                    <a:pt x="2800" y="71"/>
                  </a:cubicBezTo>
                  <a:cubicBezTo>
                    <a:pt x="2796" y="70"/>
                    <a:pt x="2792" y="69"/>
                    <a:pt x="2786" y="69"/>
                  </a:cubicBezTo>
                  <a:cubicBezTo>
                    <a:pt x="2781" y="69"/>
                    <a:pt x="2776" y="70"/>
                    <a:pt x="2771" y="71"/>
                  </a:cubicBezTo>
                  <a:cubicBezTo>
                    <a:pt x="2767" y="72"/>
                    <a:pt x="2763" y="74"/>
                    <a:pt x="2760" y="75"/>
                  </a:cubicBezTo>
                  <a:cubicBezTo>
                    <a:pt x="2756" y="77"/>
                    <a:pt x="2753" y="78"/>
                    <a:pt x="2751" y="79"/>
                  </a:cubicBezTo>
                  <a:cubicBezTo>
                    <a:pt x="2749" y="80"/>
                    <a:pt x="2747" y="81"/>
                    <a:pt x="2746" y="81"/>
                  </a:cubicBezTo>
                  <a:cubicBezTo>
                    <a:pt x="2745" y="81"/>
                    <a:pt x="2745" y="81"/>
                    <a:pt x="2744" y="80"/>
                  </a:cubicBezTo>
                  <a:cubicBezTo>
                    <a:pt x="2744" y="80"/>
                    <a:pt x="2743" y="80"/>
                    <a:pt x="2743" y="79"/>
                  </a:cubicBezTo>
                  <a:cubicBezTo>
                    <a:pt x="2742" y="78"/>
                    <a:pt x="2742" y="77"/>
                    <a:pt x="2742" y="76"/>
                  </a:cubicBezTo>
                  <a:cubicBezTo>
                    <a:pt x="2742" y="75"/>
                    <a:pt x="2742" y="74"/>
                    <a:pt x="2742" y="73"/>
                  </a:cubicBezTo>
                  <a:cubicBezTo>
                    <a:pt x="2742" y="71"/>
                    <a:pt x="2742" y="69"/>
                    <a:pt x="2742" y="68"/>
                  </a:cubicBezTo>
                  <a:cubicBezTo>
                    <a:pt x="2742" y="67"/>
                    <a:pt x="2743" y="66"/>
                    <a:pt x="2744" y="65"/>
                  </a:cubicBezTo>
                  <a:cubicBezTo>
                    <a:pt x="2746" y="64"/>
                    <a:pt x="2748" y="62"/>
                    <a:pt x="2751" y="61"/>
                  </a:cubicBezTo>
                  <a:cubicBezTo>
                    <a:pt x="2754" y="59"/>
                    <a:pt x="2757" y="58"/>
                    <a:pt x="2761" y="57"/>
                  </a:cubicBezTo>
                  <a:cubicBezTo>
                    <a:pt x="2765" y="56"/>
                    <a:pt x="2770" y="55"/>
                    <a:pt x="2774" y="54"/>
                  </a:cubicBezTo>
                  <a:cubicBezTo>
                    <a:pt x="2779" y="53"/>
                    <a:pt x="2784" y="53"/>
                    <a:pt x="2788" y="53"/>
                  </a:cubicBezTo>
                  <a:cubicBezTo>
                    <a:pt x="2797" y="53"/>
                    <a:pt x="2805" y="54"/>
                    <a:pt x="2811" y="55"/>
                  </a:cubicBezTo>
                  <a:cubicBezTo>
                    <a:pt x="2817" y="57"/>
                    <a:pt x="2822" y="60"/>
                    <a:pt x="2826" y="63"/>
                  </a:cubicBezTo>
                  <a:cubicBezTo>
                    <a:pt x="2830" y="67"/>
                    <a:pt x="2833" y="71"/>
                    <a:pt x="2835" y="77"/>
                  </a:cubicBezTo>
                  <a:cubicBezTo>
                    <a:pt x="2836" y="82"/>
                    <a:pt x="2837" y="88"/>
                    <a:pt x="2837" y="95"/>
                  </a:cubicBezTo>
                  <a:lnTo>
                    <a:pt x="2837" y="171"/>
                  </a:lnTo>
                  <a:close/>
                  <a:moveTo>
                    <a:pt x="2815" y="119"/>
                  </a:moveTo>
                  <a:lnTo>
                    <a:pt x="2795" y="119"/>
                  </a:lnTo>
                  <a:cubicBezTo>
                    <a:pt x="2789" y="119"/>
                    <a:pt x="2784" y="120"/>
                    <a:pt x="2779" y="121"/>
                  </a:cubicBezTo>
                  <a:cubicBezTo>
                    <a:pt x="2774" y="122"/>
                    <a:pt x="2771" y="123"/>
                    <a:pt x="2768" y="125"/>
                  </a:cubicBezTo>
                  <a:cubicBezTo>
                    <a:pt x="2765" y="127"/>
                    <a:pt x="2762" y="129"/>
                    <a:pt x="2761" y="132"/>
                  </a:cubicBezTo>
                  <a:cubicBezTo>
                    <a:pt x="2760" y="135"/>
                    <a:pt x="2759" y="138"/>
                    <a:pt x="2759" y="141"/>
                  </a:cubicBezTo>
                  <a:cubicBezTo>
                    <a:pt x="2759" y="147"/>
                    <a:pt x="2761" y="151"/>
                    <a:pt x="2765" y="155"/>
                  </a:cubicBezTo>
                  <a:cubicBezTo>
                    <a:pt x="2769" y="158"/>
                    <a:pt x="2775" y="160"/>
                    <a:pt x="2782" y="160"/>
                  </a:cubicBezTo>
                  <a:cubicBezTo>
                    <a:pt x="2788" y="160"/>
                    <a:pt x="2794" y="159"/>
                    <a:pt x="2799" y="156"/>
                  </a:cubicBezTo>
                  <a:cubicBezTo>
                    <a:pt x="2804" y="153"/>
                    <a:pt x="2809" y="149"/>
                    <a:pt x="2815" y="143"/>
                  </a:cubicBezTo>
                  <a:lnTo>
                    <a:pt x="2815" y="119"/>
                  </a:lnTo>
                  <a:close/>
                  <a:moveTo>
                    <a:pt x="2944" y="66"/>
                  </a:moveTo>
                  <a:cubicBezTo>
                    <a:pt x="2944" y="67"/>
                    <a:pt x="2944" y="69"/>
                    <a:pt x="2944" y="70"/>
                  </a:cubicBezTo>
                  <a:cubicBezTo>
                    <a:pt x="2944" y="71"/>
                    <a:pt x="2944" y="72"/>
                    <a:pt x="2944" y="73"/>
                  </a:cubicBezTo>
                  <a:cubicBezTo>
                    <a:pt x="2943" y="74"/>
                    <a:pt x="2943" y="74"/>
                    <a:pt x="2943" y="75"/>
                  </a:cubicBezTo>
                  <a:cubicBezTo>
                    <a:pt x="2942" y="75"/>
                    <a:pt x="2942" y="75"/>
                    <a:pt x="2941" y="75"/>
                  </a:cubicBezTo>
                  <a:cubicBezTo>
                    <a:pt x="2940" y="75"/>
                    <a:pt x="2939" y="75"/>
                    <a:pt x="2938" y="75"/>
                  </a:cubicBezTo>
                  <a:cubicBezTo>
                    <a:pt x="2937" y="74"/>
                    <a:pt x="2936" y="74"/>
                    <a:pt x="2935" y="74"/>
                  </a:cubicBezTo>
                  <a:cubicBezTo>
                    <a:pt x="2933" y="73"/>
                    <a:pt x="2932" y="73"/>
                    <a:pt x="2930" y="73"/>
                  </a:cubicBezTo>
                  <a:cubicBezTo>
                    <a:pt x="2928" y="72"/>
                    <a:pt x="2927" y="72"/>
                    <a:pt x="2925" y="72"/>
                  </a:cubicBezTo>
                  <a:cubicBezTo>
                    <a:pt x="2922" y="72"/>
                    <a:pt x="2920" y="73"/>
                    <a:pt x="2918" y="73"/>
                  </a:cubicBezTo>
                  <a:cubicBezTo>
                    <a:pt x="2916" y="74"/>
                    <a:pt x="2914" y="76"/>
                    <a:pt x="2911" y="77"/>
                  </a:cubicBezTo>
                  <a:cubicBezTo>
                    <a:pt x="2909" y="79"/>
                    <a:pt x="2906" y="82"/>
                    <a:pt x="2903" y="85"/>
                  </a:cubicBezTo>
                  <a:cubicBezTo>
                    <a:pt x="2901" y="88"/>
                    <a:pt x="2898" y="92"/>
                    <a:pt x="2895" y="97"/>
                  </a:cubicBezTo>
                  <a:lnTo>
                    <a:pt x="2895" y="171"/>
                  </a:lnTo>
                  <a:cubicBezTo>
                    <a:pt x="2895" y="171"/>
                    <a:pt x="2894" y="172"/>
                    <a:pt x="2894" y="172"/>
                  </a:cubicBezTo>
                  <a:cubicBezTo>
                    <a:pt x="2894" y="173"/>
                    <a:pt x="2893" y="173"/>
                    <a:pt x="2892" y="174"/>
                  </a:cubicBezTo>
                  <a:cubicBezTo>
                    <a:pt x="2891" y="174"/>
                    <a:pt x="2890" y="174"/>
                    <a:pt x="2889" y="174"/>
                  </a:cubicBezTo>
                  <a:cubicBezTo>
                    <a:pt x="2887" y="175"/>
                    <a:pt x="2886" y="175"/>
                    <a:pt x="2883" y="175"/>
                  </a:cubicBezTo>
                  <a:cubicBezTo>
                    <a:pt x="2881" y="175"/>
                    <a:pt x="2879" y="175"/>
                    <a:pt x="2878" y="174"/>
                  </a:cubicBezTo>
                  <a:cubicBezTo>
                    <a:pt x="2876" y="174"/>
                    <a:pt x="2875" y="174"/>
                    <a:pt x="2874" y="174"/>
                  </a:cubicBezTo>
                  <a:cubicBezTo>
                    <a:pt x="2873" y="173"/>
                    <a:pt x="2873" y="173"/>
                    <a:pt x="2872" y="172"/>
                  </a:cubicBezTo>
                  <a:cubicBezTo>
                    <a:pt x="2872" y="172"/>
                    <a:pt x="2872" y="171"/>
                    <a:pt x="2872" y="171"/>
                  </a:cubicBezTo>
                  <a:lnTo>
                    <a:pt x="2872" y="58"/>
                  </a:lnTo>
                  <a:cubicBezTo>
                    <a:pt x="2872" y="58"/>
                    <a:pt x="2872" y="57"/>
                    <a:pt x="2872" y="57"/>
                  </a:cubicBezTo>
                  <a:cubicBezTo>
                    <a:pt x="2873" y="56"/>
                    <a:pt x="2873" y="56"/>
                    <a:pt x="2874" y="55"/>
                  </a:cubicBezTo>
                  <a:cubicBezTo>
                    <a:pt x="2875" y="55"/>
                    <a:pt x="2876" y="55"/>
                    <a:pt x="2877" y="55"/>
                  </a:cubicBezTo>
                  <a:cubicBezTo>
                    <a:pt x="2878" y="54"/>
                    <a:pt x="2880" y="54"/>
                    <a:pt x="2882" y="54"/>
                  </a:cubicBezTo>
                  <a:cubicBezTo>
                    <a:pt x="2884" y="54"/>
                    <a:pt x="2886" y="54"/>
                    <a:pt x="2887" y="55"/>
                  </a:cubicBezTo>
                  <a:cubicBezTo>
                    <a:pt x="2889" y="55"/>
                    <a:pt x="2890" y="55"/>
                    <a:pt x="2890" y="55"/>
                  </a:cubicBezTo>
                  <a:cubicBezTo>
                    <a:pt x="2891" y="56"/>
                    <a:pt x="2892" y="56"/>
                    <a:pt x="2892" y="57"/>
                  </a:cubicBezTo>
                  <a:cubicBezTo>
                    <a:pt x="2892" y="57"/>
                    <a:pt x="2892" y="58"/>
                    <a:pt x="2892" y="58"/>
                  </a:cubicBezTo>
                  <a:lnTo>
                    <a:pt x="2892" y="75"/>
                  </a:lnTo>
                  <a:cubicBezTo>
                    <a:pt x="2896" y="70"/>
                    <a:pt x="2899" y="66"/>
                    <a:pt x="2902" y="64"/>
                  </a:cubicBezTo>
                  <a:cubicBezTo>
                    <a:pt x="2905" y="61"/>
                    <a:pt x="2908" y="59"/>
                    <a:pt x="2910" y="57"/>
                  </a:cubicBezTo>
                  <a:cubicBezTo>
                    <a:pt x="2913" y="55"/>
                    <a:pt x="2916" y="54"/>
                    <a:pt x="2918" y="54"/>
                  </a:cubicBezTo>
                  <a:cubicBezTo>
                    <a:pt x="2921" y="53"/>
                    <a:pt x="2924" y="53"/>
                    <a:pt x="2926" y="53"/>
                  </a:cubicBezTo>
                  <a:cubicBezTo>
                    <a:pt x="2927" y="53"/>
                    <a:pt x="2929" y="53"/>
                    <a:pt x="2930" y="53"/>
                  </a:cubicBezTo>
                  <a:cubicBezTo>
                    <a:pt x="2932" y="53"/>
                    <a:pt x="2933" y="53"/>
                    <a:pt x="2935" y="53"/>
                  </a:cubicBezTo>
                  <a:cubicBezTo>
                    <a:pt x="2937" y="54"/>
                    <a:pt x="2938" y="54"/>
                    <a:pt x="2940" y="55"/>
                  </a:cubicBezTo>
                  <a:cubicBezTo>
                    <a:pt x="2941" y="55"/>
                    <a:pt x="2942" y="55"/>
                    <a:pt x="2942" y="56"/>
                  </a:cubicBezTo>
                  <a:cubicBezTo>
                    <a:pt x="2943" y="56"/>
                    <a:pt x="2943" y="57"/>
                    <a:pt x="2943" y="57"/>
                  </a:cubicBezTo>
                  <a:cubicBezTo>
                    <a:pt x="2944" y="57"/>
                    <a:pt x="2944" y="58"/>
                    <a:pt x="2944" y="58"/>
                  </a:cubicBezTo>
                  <a:cubicBezTo>
                    <a:pt x="2944" y="59"/>
                    <a:pt x="2944" y="60"/>
                    <a:pt x="2944" y="61"/>
                  </a:cubicBezTo>
                  <a:cubicBezTo>
                    <a:pt x="2944" y="62"/>
                    <a:pt x="2944" y="64"/>
                    <a:pt x="2944" y="66"/>
                  </a:cubicBezTo>
                  <a:close/>
                  <a:moveTo>
                    <a:pt x="3032" y="162"/>
                  </a:moveTo>
                  <a:cubicBezTo>
                    <a:pt x="3032" y="165"/>
                    <a:pt x="3032" y="167"/>
                    <a:pt x="3032" y="168"/>
                  </a:cubicBezTo>
                  <a:cubicBezTo>
                    <a:pt x="3031" y="170"/>
                    <a:pt x="3031" y="171"/>
                    <a:pt x="3030" y="171"/>
                  </a:cubicBezTo>
                  <a:cubicBezTo>
                    <a:pt x="3029" y="172"/>
                    <a:pt x="3028" y="173"/>
                    <a:pt x="3027" y="173"/>
                  </a:cubicBezTo>
                  <a:cubicBezTo>
                    <a:pt x="3025" y="174"/>
                    <a:pt x="3024" y="174"/>
                    <a:pt x="3022" y="175"/>
                  </a:cubicBezTo>
                  <a:cubicBezTo>
                    <a:pt x="3020" y="175"/>
                    <a:pt x="3018" y="175"/>
                    <a:pt x="3016" y="176"/>
                  </a:cubicBezTo>
                  <a:cubicBezTo>
                    <a:pt x="3014" y="176"/>
                    <a:pt x="3012" y="176"/>
                    <a:pt x="3009" y="176"/>
                  </a:cubicBezTo>
                  <a:cubicBezTo>
                    <a:pt x="3003" y="176"/>
                    <a:pt x="2998" y="175"/>
                    <a:pt x="2993" y="174"/>
                  </a:cubicBezTo>
                  <a:cubicBezTo>
                    <a:pt x="2988" y="172"/>
                    <a:pt x="2985" y="170"/>
                    <a:pt x="2982" y="167"/>
                  </a:cubicBezTo>
                  <a:cubicBezTo>
                    <a:pt x="2979" y="164"/>
                    <a:pt x="2977" y="160"/>
                    <a:pt x="2975" y="155"/>
                  </a:cubicBezTo>
                  <a:cubicBezTo>
                    <a:pt x="2974" y="150"/>
                    <a:pt x="2973" y="144"/>
                    <a:pt x="2973" y="138"/>
                  </a:cubicBezTo>
                  <a:lnTo>
                    <a:pt x="2973" y="72"/>
                  </a:lnTo>
                  <a:lnTo>
                    <a:pt x="2956" y="72"/>
                  </a:lnTo>
                  <a:cubicBezTo>
                    <a:pt x="2955" y="72"/>
                    <a:pt x="2954" y="71"/>
                    <a:pt x="2953" y="70"/>
                  </a:cubicBezTo>
                  <a:cubicBezTo>
                    <a:pt x="2952" y="69"/>
                    <a:pt x="2951" y="67"/>
                    <a:pt x="2951" y="64"/>
                  </a:cubicBezTo>
                  <a:cubicBezTo>
                    <a:pt x="2951" y="62"/>
                    <a:pt x="2952" y="61"/>
                    <a:pt x="2952" y="60"/>
                  </a:cubicBezTo>
                  <a:cubicBezTo>
                    <a:pt x="2952" y="59"/>
                    <a:pt x="2952" y="58"/>
                    <a:pt x="2953" y="57"/>
                  </a:cubicBezTo>
                  <a:cubicBezTo>
                    <a:pt x="2953" y="56"/>
                    <a:pt x="2954" y="56"/>
                    <a:pt x="2954" y="55"/>
                  </a:cubicBezTo>
                  <a:cubicBezTo>
                    <a:pt x="2955" y="55"/>
                    <a:pt x="2955" y="55"/>
                    <a:pt x="2956" y="55"/>
                  </a:cubicBezTo>
                  <a:lnTo>
                    <a:pt x="2973" y="55"/>
                  </a:lnTo>
                  <a:lnTo>
                    <a:pt x="2973" y="28"/>
                  </a:lnTo>
                  <a:cubicBezTo>
                    <a:pt x="2973" y="28"/>
                    <a:pt x="2973" y="27"/>
                    <a:pt x="2974" y="27"/>
                  </a:cubicBezTo>
                  <a:cubicBezTo>
                    <a:pt x="2974" y="26"/>
                    <a:pt x="2975" y="26"/>
                    <a:pt x="2976" y="25"/>
                  </a:cubicBezTo>
                  <a:cubicBezTo>
                    <a:pt x="2976" y="25"/>
                    <a:pt x="2978" y="25"/>
                    <a:pt x="2979" y="24"/>
                  </a:cubicBezTo>
                  <a:cubicBezTo>
                    <a:pt x="2981" y="24"/>
                    <a:pt x="2982" y="24"/>
                    <a:pt x="2985" y="24"/>
                  </a:cubicBezTo>
                  <a:cubicBezTo>
                    <a:pt x="2987" y="24"/>
                    <a:pt x="2989" y="24"/>
                    <a:pt x="2990" y="24"/>
                  </a:cubicBezTo>
                  <a:cubicBezTo>
                    <a:pt x="2992" y="25"/>
                    <a:pt x="2993" y="25"/>
                    <a:pt x="2994" y="25"/>
                  </a:cubicBezTo>
                  <a:cubicBezTo>
                    <a:pt x="2995" y="26"/>
                    <a:pt x="2995" y="26"/>
                    <a:pt x="2995" y="27"/>
                  </a:cubicBezTo>
                  <a:cubicBezTo>
                    <a:pt x="2996" y="27"/>
                    <a:pt x="2996" y="28"/>
                    <a:pt x="2996" y="28"/>
                  </a:cubicBezTo>
                  <a:lnTo>
                    <a:pt x="2996" y="55"/>
                  </a:lnTo>
                  <a:lnTo>
                    <a:pt x="3028" y="55"/>
                  </a:lnTo>
                  <a:cubicBezTo>
                    <a:pt x="3029" y="55"/>
                    <a:pt x="3029" y="55"/>
                    <a:pt x="3030" y="55"/>
                  </a:cubicBezTo>
                  <a:cubicBezTo>
                    <a:pt x="3030" y="56"/>
                    <a:pt x="3031" y="56"/>
                    <a:pt x="3031" y="57"/>
                  </a:cubicBezTo>
                  <a:cubicBezTo>
                    <a:pt x="3032" y="58"/>
                    <a:pt x="3032" y="59"/>
                    <a:pt x="3032" y="60"/>
                  </a:cubicBezTo>
                  <a:cubicBezTo>
                    <a:pt x="3032" y="61"/>
                    <a:pt x="3032" y="62"/>
                    <a:pt x="3032" y="64"/>
                  </a:cubicBezTo>
                  <a:cubicBezTo>
                    <a:pt x="3032" y="67"/>
                    <a:pt x="3032" y="69"/>
                    <a:pt x="3031" y="70"/>
                  </a:cubicBezTo>
                  <a:cubicBezTo>
                    <a:pt x="3030" y="71"/>
                    <a:pt x="3029" y="72"/>
                    <a:pt x="3028" y="72"/>
                  </a:cubicBezTo>
                  <a:lnTo>
                    <a:pt x="2996" y="72"/>
                  </a:lnTo>
                  <a:lnTo>
                    <a:pt x="2996" y="135"/>
                  </a:lnTo>
                  <a:cubicBezTo>
                    <a:pt x="2996" y="143"/>
                    <a:pt x="2997" y="148"/>
                    <a:pt x="3000" y="152"/>
                  </a:cubicBezTo>
                  <a:cubicBezTo>
                    <a:pt x="3002" y="156"/>
                    <a:pt x="3007" y="158"/>
                    <a:pt x="3013" y="158"/>
                  </a:cubicBezTo>
                  <a:cubicBezTo>
                    <a:pt x="3015" y="158"/>
                    <a:pt x="3017" y="158"/>
                    <a:pt x="3019" y="158"/>
                  </a:cubicBezTo>
                  <a:cubicBezTo>
                    <a:pt x="3021" y="157"/>
                    <a:pt x="3022" y="157"/>
                    <a:pt x="3023" y="157"/>
                  </a:cubicBezTo>
                  <a:cubicBezTo>
                    <a:pt x="3025" y="156"/>
                    <a:pt x="3026" y="156"/>
                    <a:pt x="3027" y="155"/>
                  </a:cubicBezTo>
                  <a:cubicBezTo>
                    <a:pt x="3028" y="155"/>
                    <a:pt x="3028" y="155"/>
                    <a:pt x="3029" y="155"/>
                  </a:cubicBezTo>
                  <a:cubicBezTo>
                    <a:pt x="3030" y="155"/>
                    <a:pt x="3030" y="155"/>
                    <a:pt x="3030" y="155"/>
                  </a:cubicBezTo>
                  <a:cubicBezTo>
                    <a:pt x="3031" y="155"/>
                    <a:pt x="3031" y="156"/>
                    <a:pt x="3031" y="156"/>
                  </a:cubicBezTo>
                  <a:cubicBezTo>
                    <a:pt x="3032" y="157"/>
                    <a:pt x="3032" y="158"/>
                    <a:pt x="3032" y="159"/>
                  </a:cubicBezTo>
                  <a:cubicBezTo>
                    <a:pt x="3032" y="160"/>
                    <a:pt x="3032" y="161"/>
                    <a:pt x="3032" y="1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B51BD452-F7CF-4A9F-82EE-3D36379586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" y="352"/>
              <a:ext cx="1105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1">
              <a:extLst>
                <a:ext uri="{FF2B5EF4-FFF2-40B4-BE49-F238E27FC236}">
                  <a16:creationId xmlns:a16="http://schemas.microsoft.com/office/drawing/2014/main" id="{03EC69EC-CF6D-4065-9FAC-7D08C01106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" y="352"/>
              <a:ext cx="1105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2">
              <a:extLst>
                <a:ext uri="{FF2B5EF4-FFF2-40B4-BE49-F238E27FC236}">
                  <a16:creationId xmlns:a16="http://schemas.microsoft.com/office/drawing/2014/main" id="{0012C74C-84DA-4BE1-A769-AA933C76B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487"/>
              <a:ext cx="83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3">
              <a:extLst>
                <a:ext uri="{FF2B5EF4-FFF2-40B4-BE49-F238E27FC236}">
                  <a16:creationId xmlns:a16="http://schemas.microsoft.com/office/drawing/2014/main" id="{36412626-4473-4BEE-8284-2DAF94F9A9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487"/>
              <a:ext cx="83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4">
              <a:extLst>
                <a:ext uri="{FF2B5EF4-FFF2-40B4-BE49-F238E27FC236}">
                  <a16:creationId xmlns:a16="http://schemas.microsoft.com/office/drawing/2014/main" id="{379F7DE8-DA56-4F97-A7FE-C4764E2F3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" y="479"/>
              <a:ext cx="85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15">
              <a:extLst>
                <a:ext uri="{FF2B5EF4-FFF2-40B4-BE49-F238E27FC236}">
                  <a16:creationId xmlns:a16="http://schemas.microsoft.com/office/drawing/2014/main" id="{1038E88B-C6BA-44BD-BBE5-E0EC8B9019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" y="479"/>
              <a:ext cx="85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6">
              <a:extLst>
                <a:ext uri="{FF2B5EF4-FFF2-40B4-BE49-F238E27FC236}">
                  <a16:creationId xmlns:a16="http://schemas.microsoft.com/office/drawing/2014/main" id="{D4D249A5-3F0E-47F5-92F4-4611975DD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" y="520"/>
              <a:ext cx="67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Connector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65" name="Picture 17">
              <a:extLst>
                <a:ext uri="{FF2B5EF4-FFF2-40B4-BE49-F238E27FC236}">
                  <a16:creationId xmlns:a16="http://schemas.microsoft.com/office/drawing/2014/main" id="{E31401DA-86F8-480B-9526-52F2CB249D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" y="981"/>
              <a:ext cx="918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18">
              <a:extLst>
                <a:ext uri="{FF2B5EF4-FFF2-40B4-BE49-F238E27FC236}">
                  <a16:creationId xmlns:a16="http://schemas.microsoft.com/office/drawing/2014/main" id="{F2FE5A0A-BB84-4FCD-98A2-A89887845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" y="981"/>
              <a:ext cx="918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19">
              <a:extLst>
                <a:ext uri="{FF2B5EF4-FFF2-40B4-BE49-F238E27FC236}">
                  <a16:creationId xmlns:a16="http://schemas.microsoft.com/office/drawing/2014/main" id="{1E2E478C-943E-48D7-9978-2AB7A25FC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" y="974"/>
              <a:ext cx="93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20">
              <a:extLst>
                <a:ext uri="{FF2B5EF4-FFF2-40B4-BE49-F238E27FC236}">
                  <a16:creationId xmlns:a16="http://schemas.microsoft.com/office/drawing/2014/main" id="{B836E518-3048-4ADC-AD2C-BA9851A06A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" y="974"/>
              <a:ext cx="93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45DEA732-C9C0-41B2-B31D-8506A1FCC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8" y="1044"/>
              <a:ext cx="679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Micro USB B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70" name="Picture 22">
              <a:extLst>
                <a:ext uri="{FF2B5EF4-FFF2-40B4-BE49-F238E27FC236}">
                  <a16:creationId xmlns:a16="http://schemas.microsoft.com/office/drawing/2014/main" id="{3050C3C3-73A0-432A-8855-66793F3D4F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" y="981"/>
              <a:ext cx="918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Picture 23">
              <a:extLst>
                <a:ext uri="{FF2B5EF4-FFF2-40B4-BE49-F238E27FC236}">
                  <a16:creationId xmlns:a16="http://schemas.microsoft.com/office/drawing/2014/main" id="{A17EDDD2-0792-4EE9-8E4D-434B73776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" y="981"/>
              <a:ext cx="918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24">
              <a:extLst>
                <a:ext uri="{FF2B5EF4-FFF2-40B4-BE49-F238E27FC236}">
                  <a16:creationId xmlns:a16="http://schemas.microsoft.com/office/drawing/2014/main" id="{D5EB42A7-0293-4E87-A0DA-7CA514D10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5" y="974"/>
              <a:ext cx="93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25">
              <a:extLst>
                <a:ext uri="{FF2B5EF4-FFF2-40B4-BE49-F238E27FC236}">
                  <a16:creationId xmlns:a16="http://schemas.microsoft.com/office/drawing/2014/main" id="{07EDD9CE-ADA1-46C1-86EE-4B99CFD47D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5" y="974"/>
              <a:ext cx="93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50EDC6B1-8AC0-4E5A-AF7A-3E1B9FE90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2" y="1044"/>
              <a:ext cx="74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Spring loaded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75" name="Picture 27">
              <a:extLst>
                <a:ext uri="{FF2B5EF4-FFF2-40B4-BE49-F238E27FC236}">
                  <a16:creationId xmlns:a16="http://schemas.microsoft.com/office/drawing/2014/main" id="{E9F058FD-CBE3-4A66-B8F1-99409113A8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5" y="981"/>
              <a:ext cx="918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6" name="Picture 28">
              <a:extLst>
                <a:ext uri="{FF2B5EF4-FFF2-40B4-BE49-F238E27FC236}">
                  <a16:creationId xmlns:a16="http://schemas.microsoft.com/office/drawing/2014/main" id="{E6897CCC-F4BC-4CBC-89A9-FAA8F42267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5" y="981"/>
              <a:ext cx="918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7" name="Picture 29">
              <a:extLst>
                <a:ext uri="{FF2B5EF4-FFF2-40B4-BE49-F238E27FC236}">
                  <a16:creationId xmlns:a16="http://schemas.microsoft.com/office/drawing/2014/main" id="{30CA5C8A-8786-4209-8949-72C70252ED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7" y="974"/>
              <a:ext cx="93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8" name="Picture 30">
              <a:extLst>
                <a:ext uri="{FF2B5EF4-FFF2-40B4-BE49-F238E27FC236}">
                  <a16:creationId xmlns:a16="http://schemas.microsoft.com/office/drawing/2014/main" id="{B0AA7437-478C-4F13-A4F3-87FB96C3D0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7" y="974"/>
              <a:ext cx="93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31">
              <a:extLst>
                <a:ext uri="{FF2B5EF4-FFF2-40B4-BE49-F238E27FC236}">
                  <a16:creationId xmlns:a16="http://schemas.microsoft.com/office/drawing/2014/main" id="{9C797036-58BD-4051-BE54-197343085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1" y="1044"/>
              <a:ext cx="359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USB C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80" name="Picture 32">
              <a:extLst>
                <a:ext uri="{FF2B5EF4-FFF2-40B4-BE49-F238E27FC236}">
                  <a16:creationId xmlns:a16="http://schemas.microsoft.com/office/drawing/2014/main" id="{B42EEC49-D7A2-4656-BAA0-1360F7AF7A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" y="974"/>
              <a:ext cx="167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1" name="Picture 33">
              <a:extLst>
                <a:ext uri="{FF2B5EF4-FFF2-40B4-BE49-F238E27FC236}">
                  <a16:creationId xmlns:a16="http://schemas.microsoft.com/office/drawing/2014/main" id="{13918852-7104-4D7F-BF39-FFAC18F07D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" y="974"/>
              <a:ext cx="167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2" name="Picture 34">
              <a:extLst>
                <a:ext uri="{FF2B5EF4-FFF2-40B4-BE49-F238E27FC236}">
                  <a16:creationId xmlns:a16="http://schemas.microsoft.com/office/drawing/2014/main" id="{04C69C84-FDB8-4EE9-9638-ACD92B107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" y="966"/>
              <a:ext cx="1695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3" name="Picture 35">
              <a:extLst>
                <a:ext uri="{FF2B5EF4-FFF2-40B4-BE49-F238E27FC236}">
                  <a16:creationId xmlns:a16="http://schemas.microsoft.com/office/drawing/2014/main" id="{C1FF11CA-D069-4EB9-BFC5-3A5EDB5F4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" y="966"/>
              <a:ext cx="1695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36">
              <a:extLst>
                <a:ext uri="{FF2B5EF4-FFF2-40B4-BE49-F238E27FC236}">
                  <a16:creationId xmlns:a16="http://schemas.microsoft.com/office/drawing/2014/main" id="{9D049A73-51CB-45AA-83FC-52E011910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" y="1041"/>
              <a:ext cx="80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Audio adaptor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37">
              <a:extLst>
                <a:ext uri="{FF2B5EF4-FFF2-40B4-BE49-F238E27FC236}">
                  <a16:creationId xmlns:a16="http://schemas.microsoft.com/office/drawing/2014/main" id="{AB383149-14D7-44CA-A872-215C7C519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" y="1041"/>
              <a:ext cx="12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38">
              <a:extLst>
                <a:ext uri="{FF2B5EF4-FFF2-40B4-BE49-F238E27FC236}">
                  <a16:creationId xmlns:a16="http://schemas.microsoft.com/office/drawing/2014/main" id="{7D4AF0B2-8EE7-4D60-908F-3374B82D3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1041"/>
              <a:ext cx="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39">
              <a:extLst>
                <a:ext uri="{FF2B5EF4-FFF2-40B4-BE49-F238E27FC236}">
                  <a16:creationId xmlns:a16="http://schemas.microsoft.com/office/drawing/2014/main" id="{FA0A4717-C493-4F3D-B83B-DF8A041C5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1041"/>
              <a:ext cx="12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40">
              <a:extLst>
                <a:ext uri="{FF2B5EF4-FFF2-40B4-BE49-F238E27FC236}">
                  <a16:creationId xmlns:a16="http://schemas.microsoft.com/office/drawing/2014/main" id="{E7B1A0BC-D8E8-4915-A0D4-903330122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" y="1041"/>
              <a:ext cx="29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mm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41">
              <a:extLst>
                <a:ext uri="{FF2B5EF4-FFF2-40B4-BE49-F238E27FC236}">
                  <a16:creationId xmlns:a16="http://schemas.microsoft.com/office/drawing/2014/main" id="{1077B6F5-6059-41FF-9EDB-A86F7240E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1041"/>
              <a:ext cx="12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42">
              <a:extLst>
                <a:ext uri="{FF2B5EF4-FFF2-40B4-BE49-F238E27FC236}">
                  <a16:creationId xmlns:a16="http://schemas.microsoft.com/office/drawing/2014/main" id="{D42C488D-C756-48F6-B106-3BE23420F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1041"/>
              <a:ext cx="2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pole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05331421-B26E-49EC-9BCB-DFA07BB06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" y="705"/>
              <a:ext cx="2314" cy="252"/>
            </a:xfrm>
            <a:custGeom>
              <a:avLst/>
              <a:gdLst>
                <a:gd name="T0" fmla="*/ 0 w 2314"/>
                <a:gd name="T1" fmla="*/ 0 h 252"/>
                <a:gd name="T2" fmla="*/ 0 w 2314"/>
                <a:gd name="T3" fmla="*/ 106 h 252"/>
                <a:gd name="T4" fmla="*/ 2314 w 2314"/>
                <a:gd name="T5" fmla="*/ 106 h 252"/>
                <a:gd name="T6" fmla="*/ 2314 w 2314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4" h="252">
                  <a:moveTo>
                    <a:pt x="0" y="0"/>
                  </a:moveTo>
                  <a:lnTo>
                    <a:pt x="0" y="106"/>
                  </a:lnTo>
                  <a:lnTo>
                    <a:pt x="2314" y="106"/>
                  </a:lnTo>
                  <a:lnTo>
                    <a:pt x="2314" y="252"/>
                  </a:lnTo>
                </a:path>
              </a:pathLst>
            </a:custGeom>
            <a:noFill/>
            <a:ln w="11113" cap="rnd">
              <a:solidFill>
                <a:srgbClr val="5692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F9A8E669-99D2-469D-9D3E-E8399E6EB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4" y="950"/>
              <a:ext cx="60" cy="60"/>
            </a:xfrm>
            <a:custGeom>
              <a:avLst/>
              <a:gdLst>
                <a:gd name="T0" fmla="*/ 60 w 60"/>
                <a:gd name="T1" fmla="*/ 0 h 60"/>
                <a:gd name="T2" fmla="*/ 30 w 60"/>
                <a:gd name="T3" fmla="*/ 60 h 60"/>
                <a:gd name="T4" fmla="*/ 0 w 60"/>
                <a:gd name="T5" fmla="*/ 0 h 60"/>
                <a:gd name="T6" fmla="*/ 6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60" y="0"/>
                  </a:moveTo>
                  <a:lnTo>
                    <a:pt x="30" y="60"/>
                  </a:lnTo>
                  <a:lnTo>
                    <a:pt x="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56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pic>
          <p:nvPicPr>
            <p:cNvPr id="2093" name="Picture 45">
              <a:extLst>
                <a:ext uri="{FF2B5EF4-FFF2-40B4-BE49-F238E27FC236}">
                  <a16:creationId xmlns:a16="http://schemas.microsoft.com/office/drawing/2014/main" id="{27BAEB31-2C79-40D4-9619-DF0F39323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" y="981"/>
              <a:ext cx="1045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4" name="Picture 46">
              <a:extLst>
                <a:ext uri="{FF2B5EF4-FFF2-40B4-BE49-F238E27FC236}">
                  <a16:creationId xmlns:a16="http://schemas.microsoft.com/office/drawing/2014/main" id="{88B21E03-B947-4F80-A8C7-10309A8E96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" y="981"/>
              <a:ext cx="1045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5" name="Picture 47">
              <a:extLst>
                <a:ext uri="{FF2B5EF4-FFF2-40B4-BE49-F238E27FC236}">
                  <a16:creationId xmlns:a16="http://schemas.microsoft.com/office/drawing/2014/main" id="{F7F68053-9BBD-47F5-9072-319FF8889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" y="974"/>
              <a:ext cx="1060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6" name="Picture 48">
              <a:extLst>
                <a:ext uri="{FF2B5EF4-FFF2-40B4-BE49-F238E27FC236}">
                  <a16:creationId xmlns:a16="http://schemas.microsoft.com/office/drawing/2014/main" id="{C2267C65-8B4C-4AB6-9BD0-6F1AC12B49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" y="974"/>
              <a:ext cx="1060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49">
              <a:extLst>
                <a:ext uri="{FF2B5EF4-FFF2-40B4-BE49-F238E27FC236}">
                  <a16:creationId xmlns:a16="http://schemas.microsoft.com/office/drawing/2014/main" id="{1C68A95B-9B34-415C-85DC-92C9BA739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" y="1044"/>
              <a:ext cx="157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50">
              <a:extLst>
                <a:ext uri="{FF2B5EF4-FFF2-40B4-BE49-F238E27FC236}">
                  <a16:creationId xmlns:a16="http://schemas.microsoft.com/office/drawing/2014/main" id="{F123B586-387C-41A7-BF15-617D7B068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" y="1044"/>
              <a:ext cx="799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pins connector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Freeform 51">
              <a:extLst>
                <a:ext uri="{FF2B5EF4-FFF2-40B4-BE49-F238E27FC236}">
                  <a16:creationId xmlns:a16="http://schemas.microsoft.com/office/drawing/2014/main" id="{846B0DDA-73AD-465C-9554-4267B770F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705"/>
              <a:ext cx="1776" cy="252"/>
            </a:xfrm>
            <a:custGeom>
              <a:avLst/>
              <a:gdLst>
                <a:gd name="T0" fmla="*/ 1776 w 1776"/>
                <a:gd name="T1" fmla="*/ 0 h 252"/>
                <a:gd name="T2" fmla="*/ 1776 w 1776"/>
                <a:gd name="T3" fmla="*/ 106 h 252"/>
                <a:gd name="T4" fmla="*/ 0 w 1776"/>
                <a:gd name="T5" fmla="*/ 106 h 252"/>
                <a:gd name="T6" fmla="*/ 0 w 1776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6" h="252">
                  <a:moveTo>
                    <a:pt x="1776" y="0"/>
                  </a:moveTo>
                  <a:lnTo>
                    <a:pt x="1776" y="106"/>
                  </a:lnTo>
                  <a:lnTo>
                    <a:pt x="0" y="106"/>
                  </a:lnTo>
                  <a:lnTo>
                    <a:pt x="0" y="252"/>
                  </a:lnTo>
                </a:path>
              </a:pathLst>
            </a:custGeom>
            <a:noFill/>
            <a:ln w="11113" cap="rnd">
              <a:solidFill>
                <a:srgbClr val="5692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7" name="Freeform 52">
              <a:extLst>
                <a:ext uri="{FF2B5EF4-FFF2-40B4-BE49-F238E27FC236}">
                  <a16:creationId xmlns:a16="http://schemas.microsoft.com/office/drawing/2014/main" id="{2611F5CA-46E8-4064-B4E5-06C58ED71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950"/>
              <a:ext cx="60" cy="60"/>
            </a:xfrm>
            <a:custGeom>
              <a:avLst/>
              <a:gdLst>
                <a:gd name="T0" fmla="*/ 60 w 60"/>
                <a:gd name="T1" fmla="*/ 0 h 60"/>
                <a:gd name="T2" fmla="*/ 31 w 60"/>
                <a:gd name="T3" fmla="*/ 60 h 60"/>
                <a:gd name="T4" fmla="*/ 0 w 60"/>
                <a:gd name="T5" fmla="*/ 0 h 60"/>
                <a:gd name="T6" fmla="*/ 6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60" y="0"/>
                  </a:moveTo>
                  <a:lnTo>
                    <a:pt x="31" y="60"/>
                  </a:lnTo>
                  <a:lnTo>
                    <a:pt x="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56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pic>
          <p:nvPicPr>
            <p:cNvPr id="2101" name="Picture 53">
              <a:extLst>
                <a:ext uri="{FF2B5EF4-FFF2-40B4-BE49-F238E27FC236}">
                  <a16:creationId xmlns:a16="http://schemas.microsoft.com/office/drawing/2014/main" id="{7EAD0418-4D66-4B44-BB61-1665FA2E68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" y="974"/>
              <a:ext cx="168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2" name="Picture 54">
              <a:extLst>
                <a:ext uri="{FF2B5EF4-FFF2-40B4-BE49-F238E27FC236}">
                  <a16:creationId xmlns:a16="http://schemas.microsoft.com/office/drawing/2014/main" id="{40661434-B37E-4BA2-880E-1D2D6522A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" y="974"/>
              <a:ext cx="168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3" name="Picture 55">
              <a:extLst>
                <a:ext uri="{FF2B5EF4-FFF2-40B4-BE49-F238E27FC236}">
                  <a16:creationId xmlns:a16="http://schemas.microsoft.com/office/drawing/2014/main" id="{768D8300-3B50-4085-9037-BADD4C07B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" y="966"/>
              <a:ext cx="169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4" name="Picture 56">
              <a:extLst>
                <a:ext uri="{FF2B5EF4-FFF2-40B4-BE49-F238E27FC236}">
                  <a16:creationId xmlns:a16="http://schemas.microsoft.com/office/drawing/2014/main" id="{A4772468-FA5B-4630-A99D-77CECFAF93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" y="966"/>
              <a:ext cx="169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57">
              <a:extLst>
                <a:ext uri="{FF2B5EF4-FFF2-40B4-BE49-F238E27FC236}">
                  <a16:creationId xmlns:a16="http://schemas.microsoft.com/office/drawing/2014/main" id="{7EB999DF-E6C3-4302-8077-9FD66B815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" y="1041"/>
              <a:ext cx="80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Audio adaptor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58">
              <a:extLst>
                <a:ext uri="{FF2B5EF4-FFF2-40B4-BE49-F238E27FC236}">
                  <a16:creationId xmlns:a16="http://schemas.microsoft.com/office/drawing/2014/main" id="{207F808C-A9B9-492E-8AF4-BB4BE7806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9" y="1041"/>
              <a:ext cx="12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91A4280C-22A4-41CE-A799-1BBDF1878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" y="1041"/>
              <a:ext cx="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60">
              <a:extLst>
                <a:ext uri="{FF2B5EF4-FFF2-40B4-BE49-F238E27FC236}">
                  <a16:creationId xmlns:a16="http://schemas.microsoft.com/office/drawing/2014/main" id="{FCAD4990-75D4-4906-9CD0-B58583F4E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1041"/>
              <a:ext cx="12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8" name="Rectangle 61">
              <a:extLst>
                <a:ext uri="{FF2B5EF4-FFF2-40B4-BE49-F238E27FC236}">
                  <a16:creationId xmlns:a16="http://schemas.microsoft.com/office/drawing/2014/main" id="{94D94055-FAB8-4233-B0D7-7021C7805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1041"/>
              <a:ext cx="29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mm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9" name="Rectangle 62">
              <a:extLst>
                <a:ext uri="{FF2B5EF4-FFF2-40B4-BE49-F238E27FC236}">
                  <a16:creationId xmlns:a16="http://schemas.microsoft.com/office/drawing/2014/main" id="{A375DE4B-845B-4820-A88D-B2AFFE878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" y="1041"/>
              <a:ext cx="12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0" name="Rectangle 63">
              <a:extLst>
                <a:ext uri="{FF2B5EF4-FFF2-40B4-BE49-F238E27FC236}">
                  <a16:creationId xmlns:a16="http://schemas.microsoft.com/office/drawing/2014/main" id="{2D18396A-5DC0-447E-B925-42E3FE8B5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" y="1041"/>
              <a:ext cx="28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pole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1" name="Freeform 64">
              <a:extLst>
                <a:ext uri="{FF2B5EF4-FFF2-40B4-BE49-F238E27FC236}">
                  <a16:creationId xmlns:a16="http://schemas.microsoft.com/office/drawing/2014/main" id="{F33470E0-2650-48E0-9D9D-632A2BD31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" y="705"/>
              <a:ext cx="3209" cy="252"/>
            </a:xfrm>
            <a:custGeom>
              <a:avLst/>
              <a:gdLst>
                <a:gd name="T0" fmla="*/ 3209 w 3209"/>
                <a:gd name="T1" fmla="*/ 0 h 252"/>
                <a:gd name="T2" fmla="*/ 3209 w 3209"/>
                <a:gd name="T3" fmla="*/ 106 h 252"/>
                <a:gd name="T4" fmla="*/ 0 w 3209"/>
                <a:gd name="T5" fmla="*/ 106 h 252"/>
                <a:gd name="T6" fmla="*/ 0 w 3209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09" h="252">
                  <a:moveTo>
                    <a:pt x="3209" y="0"/>
                  </a:moveTo>
                  <a:lnTo>
                    <a:pt x="3209" y="106"/>
                  </a:lnTo>
                  <a:lnTo>
                    <a:pt x="0" y="106"/>
                  </a:lnTo>
                  <a:lnTo>
                    <a:pt x="0" y="252"/>
                  </a:lnTo>
                </a:path>
              </a:pathLst>
            </a:custGeom>
            <a:noFill/>
            <a:ln w="11113" cap="rnd">
              <a:solidFill>
                <a:srgbClr val="5692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052" name="Freeform 65">
              <a:extLst>
                <a:ext uri="{FF2B5EF4-FFF2-40B4-BE49-F238E27FC236}">
                  <a16:creationId xmlns:a16="http://schemas.microsoft.com/office/drawing/2014/main" id="{77628CE6-0A1A-4C81-9330-0F5C1D70E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" y="950"/>
              <a:ext cx="59" cy="60"/>
            </a:xfrm>
            <a:custGeom>
              <a:avLst/>
              <a:gdLst>
                <a:gd name="T0" fmla="*/ 59 w 59"/>
                <a:gd name="T1" fmla="*/ 0 h 60"/>
                <a:gd name="T2" fmla="*/ 29 w 59"/>
                <a:gd name="T3" fmla="*/ 60 h 60"/>
                <a:gd name="T4" fmla="*/ 0 w 59"/>
                <a:gd name="T5" fmla="*/ 0 h 60"/>
                <a:gd name="T6" fmla="*/ 59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59" y="0"/>
                  </a:moveTo>
                  <a:lnTo>
                    <a:pt x="29" y="60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56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057" name="Freeform 66">
              <a:extLst>
                <a:ext uri="{FF2B5EF4-FFF2-40B4-BE49-F238E27FC236}">
                  <a16:creationId xmlns:a16="http://schemas.microsoft.com/office/drawing/2014/main" id="{31BB598E-AADE-4CAC-B0BD-FA4F6ADD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" y="705"/>
              <a:ext cx="3259" cy="252"/>
            </a:xfrm>
            <a:custGeom>
              <a:avLst/>
              <a:gdLst>
                <a:gd name="T0" fmla="*/ 0 w 3259"/>
                <a:gd name="T1" fmla="*/ 0 h 252"/>
                <a:gd name="T2" fmla="*/ 0 w 3259"/>
                <a:gd name="T3" fmla="*/ 106 h 252"/>
                <a:gd name="T4" fmla="*/ 3259 w 3259"/>
                <a:gd name="T5" fmla="*/ 106 h 252"/>
                <a:gd name="T6" fmla="*/ 3259 w 3259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9" h="252">
                  <a:moveTo>
                    <a:pt x="0" y="0"/>
                  </a:moveTo>
                  <a:lnTo>
                    <a:pt x="0" y="106"/>
                  </a:lnTo>
                  <a:lnTo>
                    <a:pt x="3259" y="106"/>
                  </a:lnTo>
                  <a:lnTo>
                    <a:pt x="3259" y="252"/>
                  </a:lnTo>
                </a:path>
              </a:pathLst>
            </a:custGeom>
            <a:noFill/>
            <a:ln w="11113" cap="rnd">
              <a:solidFill>
                <a:srgbClr val="5692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064" name="Freeform 67">
              <a:extLst>
                <a:ext uri="{FF2B5EF4-FFF2-40B4-BE49-F238E27FC236}">
                  <a16:creationId xmlns:a16="http://schemas.microsoft.com/office/drawing/2014/main" id="{435F55B1-71DB-46C4-81FB-0C0FE9090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8" y="950"/>
              <a:ext cx="60" cy="60"/>
            </a:xfrm>
            <a:custGeom>
              <a:avLst/>
              <a:gdLst>
                <a:gd name="T0" fmla="*/ 60 w 60"/>
                <a:gd name="T1" fmla="*/ 0 h 60"/>
                <a:gd name="T2" fmla="*/ 31 w 60"/>
                <a:gd name="T3" fmla="*/ 60 h 60"/>
                <a:gd name="T4" fmla="*/ 0 w 60"/>
                <a:gd name="T5" fmla="*/ 0 h 60"/>
                <a:gd name="T6" fmla="*/ 6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60" y="0"/>
                  </a:moveTo>
                  <a:lnTo>
                    <a:pt x="31" y="60"/>
                  </a:lnTo>
                  <a:lnTo>
                    <a:pt x="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56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069" name="Line 68">
              <a:extLst>
                <a:ext uri="{FF2B5EF4-FFF2-40B4-BE49-F238E27FC236}">
                  <a16:creationId xmlns:a16="http://schemas.microsoft.com/office/drawing/2014/main" id="{6AFBD9FB-8155-401F-9F2C-A69F280DE9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0" y="705"/>
              <a:ext cx="0" cy="252"/>
            </a:xfrm>
            <a:prstGeom prst="line">
              <a:avLst/>
            </a:prstGeom>
            <a:noFill/>
            <a:ln w="11113" cap="rnd">
              <a:solidFill>
                <a:srgbClr val="5692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074" name="Freeform 69">
              <a:extLst>
                <a:ext uri="{FF2B5EF4-FFF2-40B4-BE49-F238E27FC236}">
                  <a16:creationId xmlns:a16="http://schemas.microsoft.com/office/drawing/2014/main" id="{EED60F34-8EB9-4940-B728-170643030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950"/>
              <a:ext cx="61" cy="60"/>
            </a:xfrm>
            <a:custGeom>
              <a:avLst/>
              <a:gdLst>
                <a:gd name="T0" fmla="*/ 61 w 61"/>
                <a:gd name="T1" fmla="*/ 0 h 60"/>
                <a:gd name="T2" fmla="*/ 30 w 61"/>
                <a:gd name="T3" fmla="*/ 60 h 60"/>
                <a:gd name="T4" fmla="*/ 0 w 61"/>
                <a:gd name="T5" fmla="*/ 0 h 60"/>
                <a:gd name="T6" fmla="*/ 61 w 61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60">
                  <a:moveTo>
                    <a:pt x="61" y="0"/>
                  </a:moveTo>
                  <a:lnTo>
                    <a:pt x="30" y="60"/>
                  </a:lnTo>
                  <a:lnTo>
                    <a:pt x="0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56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pic>
          <p:nvPicPr>
            <p:cNvPr id="2118" name="Picture 70">
              <a:extLst>
                <a:ext uri="{FF2B5EF4-FFF2-40B4-BE49-F238E27FC236}">
                  <a16:creationId xmlns:a16="http://schemas.microsoft.com/office/drawing/2014/main" id="{B951A9A9-0A0D-4D0B-9055-CB9858C29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" y="1408"/>
              <a:ext cx="63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9" name="Picture 71">
              <a:extLst>
                <a:ext uri="{FF2B5EF4-FFF2-40B4-BE49-F238E27FC236}">
                  <a16:creationId xmlns:a16="http://schemas.microsoft.com/office/drawing/2014/main" id="{A0246E69-601D-4827-8F07-EC590C5FB8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" y="1408"/>
              <a:ext cx="63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0" name="Picture 72">
              <a:extLst>
                <a:ext uri="{FF2B5EF4-FFF2-40B4-BE49-F238E27FC236}">
                  <a16:creationId xmlns:a16="http://schemas.microsoft.com/office/drawing/2014/main" id="{658C0BDD-6E07-4B2B-9D23-343535CD61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" y="1401"/>
              <a:ext cx="65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1" name="Picture 73">
              <a:extLst>
                <a:ext uri="{FF2B5EF4-FFF2-40B4-BE49-F238E27FC236}">
                  <a16:creationId xmlns:a16="http://schemas.microsoft.com/office/drawing/2014/main" id="{6B46140E-3FC2-4332-ACB7-CBD5F4858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" y="1401"/>
              <a:ext cx="65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9" name="Rectangle 74">
              <a:extLst>
                <a:ext uri="{FF2B5EF4-FFF2-40B4-BE49-F238E27FC236}">
                  <a16:creationId xmlns:a16="http://schemas.microsoft.com/office/drawing/2014/main" id="{437A7DDC-594A-4855-A619-EDF261CA9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7" y="1474"/>
              <a:ext cx="507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POGO pins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123" name="Picture 75">
              <a:extLst>
                <a:ext uri="{FF2B5EF4-FFF2-40B4-BE49-F238E27FC236}">
                  <a16:creationId xmlns:a16="http://schemas.microsoft.com/office/drawing/2014/main" id="{F2CDCDB0-5755-4729-B36B-5475FCA17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3" y="1408"/>
              <a:ext cx="63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4" name="Picture 76">
              <a:extLst>
                <a:ext uri="{FF2B5EF4-FFF2-40B4-BE49-F238E27FC236}">
                  <a16:creationId xmlns:a16="http://schemas.microsoft.com/office/drawing/2014/main" id="{8DCC271B-479B-45C7-9C3E-E65D52569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3" y="1408"/>
              <a:ext cx="63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5" name="Picture 77">
              <a:extLst>
                <a:ext uri="{FF2B5EF4-FFF2-40B4-BE49-F238E27FC236}">
                  <a16:creationId xmlns:a16="http://schemas.microsoft.com/office/drawing/2014/main" id="{7699252F-45CA-47C4-A8D5-52CD3E103E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" y="1401"/>
              <a:ext cx="65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6" name="Picture 78">
              <a:extLst>
                <a:ext uri="{FF2B5EF4-FFF2-40B4-BE49-F238E27FC236}">
                  <a16:creationId xmlns:a16="http://schemas.microsoft.com/office/drawing/2014/main" id="{42F62CE6-C6DC-4210-AA5C-EAAE380FF5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" y="1401"/>
              <a:ext cx="65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4" name="Rectangle 79">
              <a:extLst>
                <a:ext uri="{FF2B5EF4-FFF2-40B4-BE49-F238E27FC236}">
                  <a16:creationId xmlns:a16="http://schemas.microsoft.com/office/drawing/2014/main" id="{A83AAA4A-F52C-4482-9E30-210B53B4D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7" y="1474"/>
              <a:ext cx="515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Leaf spring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5" name="Freeform 80">
              <a:extLst>
                <a:ext uri="{FF2B5EF4-FFF2-40B4-BE49-F238E27FC236}">
                  <a16:creationId xmlns:a16="http://schemas.microsoft.com/office/drawing/2014/main" id="{6314F052-1F24-43C7-AE87-EE0D38807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" y="1223"/>
              <a:ext cx="518" cy="159"/>
            </a:xfrm>
            <a:custGeom>
              <a:avLst/>
              <a:gdLst>
                <a:gd name="T0" fmla="*/ 518 w 518"/>
                <a:gd name="T1" fmla="*/ 0 h 159"/>
                <a:gd name="T2" fmla="*/ 518 w 518"/>
                <a:gd name="T3" fmla="*/ 105 h 159"/>
                <a:gd name="T4" fmla="*/ 0 w 518"/>
                <a:gd name="T5" fmla="*/ 105 h 159"/>
                <a:gd name="T6" fmla="*/ 0 w 518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159">
                  <a:moveTo>
                    <a:pt x="518" y="0"/>
                  </a:moveTo>
                  <a:lnTo>
                    <a:pt x="518" y="105"/>
                  </a:lnTo>
                  <a:lnTo>
                    <a:pt x="0" y="105"/>
                  </a:lnTo>
                  <a:lnTo>
                    <a:pt x="0" y="159"/>
                  </a:lnTo>
                </a:path>
              </a:pathLst>
            </a:custGeom>
            <a:noFill/>
            <a:ln w="11113" cap="rnd">
              <a:solidFill>
                <a:srgbClr val="5692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086" name="Freeform 81">
              <a:extLst>
                <a:ext uri="{FF2B5EF4-FFF2-40B4-BE49-F238E27FC236}">
                  <a16:creationId xmlns:a16="http://schemas.microsoft.com/office/drawing/2014/main" id="{1D97F702-137C-47D0-B535-391EF9103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1" y="1374"/>
              <a:ext cx="60" cy="61"/>
            </a:xfrm>
            <a:custGeom>
              <a:avLst/>
              <a:gdLst>
                <a:gd name="T0" fmla="*/ 60 w 60"/>
                <a:gd name="T1" fmla="*/ 0 h 61"/>
                <a:gd name="T2" fmla="*/ 30 w 60"/>
                <a:gd name="T3" fmla="*/ 61 h 61"/>
                <a:gd name="T4" fmla="*/ 0 w 60"/>
                <a:gd name="T5" fmla="*/ 0 h 61"/>
                <a:gd name="T6" fmla="*/ 60 w 6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1">
                  <a:moveTo>
                    <a:pt x="60" y="0"/>
                  </a:moveTo>
                  <a:lnTo>
                    <a:pt x="30" y="61"/>
                  </a:lnTo>
                  <a:lnTo>
                    <a:pt x="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56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087" name="Freeform 82">
              <a:extLst>
                <a:ext uri="{FF2B5EF4-FFF2-40B4-BE49-F238E27FC236}">
                  <a16:creationId xmlns:a16="http://schemas.microsoft.com/office/drawing/2014/main" id="{9F7F60D4-8719-482C-811A-F43CC935C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" y="1223"/>
              <a:ext cx="154" cy="159"/>
            </a:xfrm>
            <a:custGeom>
              <a:avLst/>
              <a:gdLst>
                <a:gd name="T0" fmla="*/ 0 w 154"/>
                <a:gd name="T1" fmla="*/ 0 h 159"/>
                <a:gd name="T2" fmla="*/ 0 w 154"/>
                <a:gd name="T3" fmla="*/ 105 h 159"/>
                <a:gd name="T4" fmla="*/ 154 w 154"/>
                <a:gd name="T5" fmla="*/ 105 h 159"/>
                <a:gd name="T6" fmla="*/ 154 w 154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59">
                  <a:moveTo>
                    <a:pt x="0" y="0"/>
                  </a:moveTo>
                  <a:lnTo>
                    <a:pt x="0" y="105"/>
                  </a:lnTo>
                  <a:lnTo>
                    <a:pt x="154" y="105"/>
                  </a:lnTo>
                  <a:lnTo>
                    <a:pt x="154" y="159"/>
                  </a:lnTo>
                </a:path>
              </a:pathLst>
            </a:custGeom>
            <a:noFill/>
            <a:ln w="11113" cap="rnd">
              <a:solidFill>
                <a:srgbClr val="5692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088" name="Freeform 83">
              <a:extLst>
                <a:ext uri="{FF2B5EF4-FFF2-40B4-BE49-F238E27FC236}">
                  <a16:creationId xmlns:a16="http://schemas.microsoft.com/office/drawing/2014/main" id="{56CDADEF-F8BE-4645-9E26-AE7B6FD8D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" y="1374"/>
              <a:ext cx="60" cy="61"/>
            </a:xfrm>
            <a:custGeom>
              <a:avLst/>
              <a:gdLst>
                <a:gd name="T0" fmla="*/ 60 w 60"/>
                <a:gd name="T1" fmla="*/ 0 h 61"/>
                <a:gd name="T2" fmla="*/ 30 w 60"/>
                <a:gd name="T3" fmla="*/ 61 h 61"/>
                <a:gd name="T4" fmla="*/ 0 w 60"/>
                <a:gd name="T5" fmla="*/ 0 h 61"/>
                <a:gd name="T6" fmla="*/ 60 w 6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1">
                  <a:moveTo>
                    <a:pt x="60" y="0"/>
                  </a:moveTo>
                  <a:lnTo>
                    <a:pt x="30" y="61"/>
                  </a:lnTo>
                  <a:lnTo>
                    <a:pt x="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56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pic>
          <p:nvPicPr>
            <p:cNvPr id="2134" name="Picture 86">
              <a:extLst>
                <a:ext uri="{FF2B5EF4-FFF2-40B4-BE49-F238E27FC236}">
                  <a16:creationId xmlns:a16="http://schemas.microsoft.com/office/drawing/2014/main" id="{CA746159-6F40-42BC-AF39-559FDB33B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7" y="1408"/>
              <a:ext cx="91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2" name="Picture 94">
              <a:extLst>
                <a:ext uri="{FF2B5EF4-FFF2-40B4-BE49-F238E27FC236}">
                  <a16:creationId xmlns:a16="http://schemas.microsoft.com/office/drawing/2014/main" id="{F3CF9F58-58AD-4EF8-A47F-996629FFA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" y="906"/>
              <a:ext cx="106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3" name="Picture 95">
              <a:extLst>
                <a:ext uri="{FF2B5EF4-FFF2-40B4-BE49-F238E27FC236}">
                  <a16:creationId xmlns:a16="http://schemas.microsoft.com/office/drawing/2014/main" id="{4E1FC6B1-0AF6-4AE8-82A3-7F02E69A26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" y="906"/>
              <a:ext cx="106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4" name="Picture 96">
              <a:extLst>
                <a:ext uri="{FF2B5EF4-FFF2-40B4-BE49-F238E27FC236}">
                  <a16:creationId xmlns:a16="http://schemas.microsoft.com/office/drawing/2014/main" id="{6F0AA1D7-E141-43B7-9470-EF350455FF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7" y="345"/>
              <a:ext cx="91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5" name="Picture 97">
              <a:extLst>
                <a:ext uri="{FF2B5EF4-FFF2-40B4-BE49-F238E27FC236}">
                  <a16:creationId xmlns:a16="http://schemas.microsoft.com/office/drawing/2014/main" id="{DBB8E8C7-77A1-42E9-B59A-AD7C992455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7" y="345"/>
              <a:ext cx="91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6" name="Picture 98">
              <a:extLst>
                <a:ext uri="{FF2B5EF4-FFF2-40B4-BE49-F238E27FC236}">
                  <a16:creationId xmlns:a16="http://schemas.microsoft.com/office/drawing/2014/main" id="{530FD754-FB1C-4928-8448-54FF46338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" y="330"/>
              <a:ext cx="933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7" name="Picture 99">
              <a:extLst>
                <a:ext uri="{FF2B5EF4-FFF2-40B4-BE49-F238E27FC236}">
                  <a16:creationId xmlns:a16="http://schemas.microsoft.com/office/drawing/2014/main" id="{47DB820B-17DB-4CC0-8040-A1EDB10095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" y="330"/>
              <a:ext cx="933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7" name="Rectangle 100">
              <a:extLst>
                <a:ext uri="{FF2B5EF4-FFF2-40B4-BE49-F238E27FC236}">
                  <a16:creationId xmlns:a16="http://schemas.microsoft.com/office/drawing/2014/main" id="{C5F8BA8F-3FDB-4F0E-8995-59068E8B8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4" y="446"/>
              <a:ext cx="62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OLD standard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8" name="Freeform 101">
              <a:extLst>
                <a:ext uri="{FF2B5EF4-FFF2-40B4-BE49-F238E27FC236}">
                  <a16:creationId xmlns:a16="http://schemas.microsoft.com/office/drawing/2014/main" id="{8B0190D8-45C4-45A9-9BF9-96FC12DF8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" y="632"/>
              <a:ext cx="398" cy="291"/>
            </a:xfrm>
            <a:custGeom>
              <a:avLst/>
              <a:gdLst>
                <a:gd name="T0" fmla="*/ 398 w 398"/>
                <a:gd name="T1" fmla="*/ 0 h 291"/>
                <a:gd name="T2" fmla="*/ 374 w 398"/>
                <a:gd name="T3" fmla="*/ 50 h 291"/>
                <a:gd name="T4" fmla="*/ 333 w 398"/>
                <a:gd name="T5" fmla="*/ 100 h 291"/>
                <a:gd name="T6" fmla="*/ 274 w 398"/>
                <a:gd name="T7" fmla="*/ 148 h 291"/>
                <a:gd name="T8" fmla="*/ 200 w 398"/>
                <a:gd name="T9" fmla="*/ 197 h 291"/>
                <a:gd name="T10" fmla="*/ 108 w 398"/>
                <a:gd name="T11" fmla="*/ 244 h 291"/>
                <a:gd name="T12" fmla="*/ 0 w 398"/>
                <a:gd name="T13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8" h="291">
                  <a:moveTo>
                    <a:pt x="398" y="0"/>
                  </a:moveTo>
                  <a:lnTo>
                    <a:pt x="374" y="50"/>
                  </a:lnTo>
                  <a:lnTo>
                    <a:pt x="333" y="100"/>
                  </a:lnTo>
                  <a:lnTo>
                    <a:pt x="274" y="148"/>
                  </a:lnTo>
                  <a:lnTo>
                    <a:pt x="200" y="197"/>
                  </a:lnTo>
                  <a:lnTo>
                    <a:pt x="108" y="244"/>
                  </a:lnTo>
                  <a:lnTo>
                    <a:pt x="0" y="291"/>
                  </a:lnTo>
                </a:path>
              </a:pathLst>
            </a:custGeom>
            <a:noFill/>
            <a:ln w="11113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099" name="Freeform 102">
              <a:extLst>
                <a:ext uri="{FF2B5EF4-FFF2-40B4-BE49-F238E27FC236}">
                  <a16:creationId xmlns:a16="http://schemas.microsoft.com/office/drawing/2014/main" id="{D50B7E33-6748-44BC-91DA-8B0AE85EF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8" y="892"/>
              <a:ext cx="67" cy="56"/>
            </a:xfrm>
            <a:custGeom>
              <a:avLst/>
              <a:gdLst>
                <a:gd name="T0" fmla="*/ 45 w 67"/>
                <a:gd name="T1" fmla="*/ 0 h 56"/>
                <a:gd name="T2" fmla="*/ 0 w 67"/>
                <a:gd name="T3" fmla="*/ 50 h 56"/>
                <a:gd name="T4" fmla="*/ 67 w 67"/>
                <a:gd name="T5" fmla="*/ 56 h 56"/>
                <a:gd name="T6" fmla="*/ 45 w 67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6">
                  <a:moveTo>
                    <a:pt x="45" y="0"/>
                  </a:moveTo>
                  <a:lnTo>
                    <a:pt x="0" y="50"/>
                  </a:lnTo>
                  <a:lnTo>
                    <a:pt x="67" y="5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100" name="Freeform 103">
              <a:extLst>
                <a:ext uri="{FF2B5EF4-FFF2-40B4-BE49-F238E27FC236}">
                  <a16:creationId xmlns:a16="http://schemas.microsoft.com/office/drawing/2014/main" id="{CCCA125F-C7D5-42D9-8C6A-3FE10979B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" y="705"/>
              <a:ext cx="1340" cy="252"/>
            </a:xfrm>
            <a:custGeom>
              <a:avLst/>
              <a:gdLst>
                <a:gd name="T0" fmla="*/ 0 w 1340"/>
                <a:gd name="T1" fmla="*/ 0 h 252"/>
                <a:gd name="T2" fmla="*/ 0 w 1340"/>
                <a:gd name="T3" fmla="*/ 106 h 252"/>
                <a:gd name="T4" fmla="*/ 1340 w 1340"/>
                <a:gd name="T5" fmla="*/ 106 h 252"/>
                <a:gd name="T6" fmla="*/ 1340 w 1340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0" h="252">
                  <a:moveTo>
                    <a:pt x="0" y="0"/>
                  </a:moveTo>
                  <a:lnTo>
                    <a:pt x="0" y="106"/>
                  </a:lnTo>
                  <a:lnTo>
                    <a:pt x="1340" y="106"/>
                  </a:lnTo>
                  <a:lnTo>
                    <a:pt x="1340" y="252"/>
                  </a:lnTo>
                </a:path>
              </a:pathLst>
            </a:custGeom>
            <a:noFill/>
            <a:ln w="11113" cap="rnd">
              <a:solidFill>
                <a:srgbClr val="5692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105" name="Freeform 104">
              <a:extLst>
                <a:ext uri="{FF2B5EF4-FFF2-40B4-BE49-F238E27FC236}">
                  <a16:creationId xmlns:a16="http://schemas.microsoft.com/office/drawing/2014/main" id="{2C8DE517-136F-41C9-9EE9-B8EE0B48D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0" y="950"/>
              <a:ext cx="60" cy="60"/>
            </a:xfrm>
            <a:custGeom>
              <a:avLst/>
              <a:gdLst>
                <a:gd name="T0" fmla="*/ 60 w 60"/>
                <a:gd name="T1" fmla="*/ 0 h 60"/>
                <a:gd name="T2" fmla="*/ 30 w 60"/>
                <a:gd name="T3" fmla="*/ 60 h 60"/>
                <a:gd name="T4" fmla="*/ 0 w 60"/>
                <a:gd name="T5" fmla="*/ 0 h 60"/>
                <a:gd name="T6" fmla="*/ 6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60" y="0"/>
                  </a:moveTo>
                  <a:lnTo>
                    <a:pt x="30" y="60"/>
                  </a:lnTo>
                  <a:lnTo>
                    <a:pt x="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56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2669851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9639</TotalTime>
  <Words>71</Words>
  <Application>Microsoft Office PowerPoint</Application>
  <PresentationFormat>Widescreen</PresentationFormat>
  <Paragraphs>39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Semion Spektor</dc:creator>
  <cp:lastModifiedBy>שמעון ספקטור</cp:lastModifiedBy>
  <cp:revision>92</cp:revision>
  <cp:lastPrinted>2017-06-20T11:23:06Z</cp:lastPrinted>
  <dcterms:created xsi:type="dcterms:W3CDTF">2017-06-20T04:48:06Z</dcterms:created>
  <dcterms:modified xsi:type="dcterms:W3CDTF">2021-12-26T07:58:07Z</dcterms:modified>
</cp:coreProperties>
</file>